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5.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6.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7.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8.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theme/theme9.xml" ContentType="application/vnd.openxmlformats-officedocument.theme+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theme/theme10.xml" ContentType="application/vnd.openxmlformats-officedocument.theme+xml"/>
  <Override PartName="/ppt/tags/tag6.xml" ContentType="application/vnd.openxmlformats-officedocument.presentationml.tags+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theme/theme11.xml" ContentType="application/vnd.openxmlformats-officedocument.theme+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theme/theme12.xml" ContentType="application/vnd.openxmlformats-officedocument.theme+xml"/>
  <Override PartName="/ppt/tags/tag7.xml" ContentType="application/vnd.openxmlformats-officedocument.presentationml.tags+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theme/theme13.xml" ContentType="application/vnd.openxmlformats-officedocument.theme+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theme/theme14.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8.xml" ContentType="application/vnd.openxmlformats-officedocument.presentationml.tags+xml"/>
  <Override PartName="/ppt/notesSlides/notesSlide21.xml" ContentType="application/vnd.openxmlformats-officedocument.presentationml.notesSlide+xml"/>
  <Override PartName="/ppt/tags/tag1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20.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heme/themeOverride1.xml" ContentType="application/vnd.openxmlformats-officedocument.themeOverride+xml"/>
  <Override PartName="/ppt/tags/tag21.xml" ContentType="application/vnd.openxmlformats-officedocument.presentationml.tags+xml"/>
  <Override PartName="/ppt/notesSlides/notesSlide33.xml" ContentType="application/vnd.openxmlformats-officedocument.presentationml.notesSlide+xml"/>
  <Override PartName="/ppt/theme/themeOverride2.xml" ContentType="application/vnd.openxmlformats-officedocument.themeOverride+xml"/>
  <Override PartName="/ppt/tags/tag22.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23.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heme/themeOverride3.xml" ContentType="application/vnd.openxmlformats-officedocument.themeOverride+xml"/>
  <Override PartName="/ppt/tags/tag24.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heme/themeOverride4.xml" ContentType="application/vnd.openxmlformats-officedocument.themeOverride+xml"/>
  <Override PartName="/ppt/tags/tag25.xml" ContentType="application/vnd.openxmlformats-officedocument.presentationml.tags+xml"/>
  <Override PartName="/ppt/notesSlides/notesSlide42.xml" ContentType="application/vnd.openxmlformats-officedocument.presentationml.notesSlide+xml"/>
  <Override PartName="/ppt/theme/themeOverride5.xml" ContentType="application/vnd.openxmlformats-officedocument.themeOverride+xml"/>
  <Override PartName="/ppt/tags/tag26.xml" ContentType="application/vnd.openxmlformats-officedocument.presentationml.tags+xml"/>
  <Override PartName="/ppt/notesSlides/notesSlide43.xml" ContentType="application/vnd.openxmlformats-officedocument.presentationml.notesSlide+xml"/>
  <Override PartName="/ppt/theme/themeOverride6.xml" ContentType="application/vnd.openxmlformats-officedocument.themeOverride+xml"/>
  <Override PartName="/ppt/tags/tag27.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heme/themeOverride7.xml" ContentType="application/vnd.openxmlformats-officedocument.themeOverride+xml"/>
  <Override PartName="/ppt/tags/tag28.xml" ContentType="application/vnd.openxmlformats-officedocument.presentationml.tags+xml"/>
  <Override PartName="/ppt/notesSlides/notesSlide46.xml" ContentType="application/vnd.openxmlformats-officedocument.presentationml.notesSlide+xml"/>
  <Override PartName="/ppt/theme/themeOverride8.xml" ContentType="application/vnd.openxmlformats-officedocument.themeOverride+xml"/>
  <Override PartName="/ppt/tags/tag29.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6" r:id="rId4"/>
    <p:sldMasterId id="2147483880" r:id="rId5"/>
    <p:sldMasterId id="2147483750" r:id="rId6"/>
    <p:sldMasterId id="2147483832" r:id="rId7"/>
    <p:sldMasterId id="2147483700" r:id="rId8"/>
    <p:sldMasterId id="2147483660" r:id="rId9"/>
    <p:sldMasterId id="2147483957" r:id="rId10"/>
    <p:sldMasterId id="2147483998" r:id="rId11"/>
    <p:sldMasterId id="2147484031" r:id="rId12"/>
    <p:sldMasterId id="2147484078" r:id="rId13"/>
    <p:sldMasterId id="2147484117" r:id="rId14"/>
    <p:sldMasterId id="2147484149" r:id="rId15"/>
    <p:sldMasterId id="2147484188" r:id="rId16"/>
    <p:sldMasterId id="2147484226" r:id="rId17"/>
    <p:sldMasterId id="2147484286" r:id="rId18"/>
  </p:sldMasterIdLst>
  <p:notesMasterIdLst>
    <p:notesMasterId r:id="rId69"/>
  </p:notesMasterIdLst>
  <p:sldIdLst>
    <p:sldId id="2076137812" r:id="rId19"/>
    <p:sldId id="2076138062" r:id="rId20"/>
    <p:sldId id="2147478643" r:id="rId21"/>
    <p:sldId id="2147478644" r:id="rId22"/>
    <p:sldId id="2147478645" r:id="rId23"/>
    <p:sldId id="2147478646" r:id="rId24"/>
    <p:sldId id="2147478647" r:id="rId25"/>
    <p:sldId id="2147478648" r:id="rId26"/>
    <p:sldId id="2147478649" r:id="rId27"/>
    <p:sldId id="2147478650" r:id="rId28"/>
    <p:sldId id="2147478651" r:id="rId29"/>
    <p:sldId id="2147478652" r:id="rId30"/>
    <p:sldId id="2147478653" r:id="rId31"/>
    <p:sldId id="2147469866" r:id="rId32"/>
    <p:sldId id="2147478654" r:id="rId33"/>
    <p:sldId id="2076137823" r:id="rId34"/>
    <p:sldId id="2134805708" r:id="rId35"/>
    <p:sldId id="2076137847" r:id="rId36"/>
    <p:sldId id="2145705971" r:id="rId37"/>
    <p:sldId id="2076137848" r:id="rId38"/>
    <p:sldId id="2145705937" r:id="rId39"/>
    <p:sldId id="2145705951" r:id="rId40"/>
    <p:sldId id="2076137850" r:id="rId41"/>
    <p:sldId id="2145705972" r:id="rId42"/>
    <p:sldId id="2145705973" r:id="rId43"/>
    <p:sldId id="2076137849" r:id="rId44"/>
    <p:sldId id="2145705978" r:id="rId45"/>
    <p:sldId id="2145705977" r:id="rId46"/>
    <p:sldId id="2145705979" r:id="rId47"/>
    <p:sldId id="2076137853" r:id="rId48"/>
    <p:sldId id="2145705976" r:id="rId49"/>
    <p:sldId id="2076137851" r:id="rId50"/>
    <p:sldId id="2145705974" r:id="rId51"/>
    <p:sldId id="2145705980" r:id="rId52"/>
    <p:sldId id="2076137852" r:id="rId53"/>
    <p:sldId id="4649" r:id="rId54"/>
    <p:sldId id="2145705947" r:id="rId55"/>
    <p:sldId id="2076136993" r:id="rId56"/>
    <p:sldId id="2040" r:id="rId57"/>
    <p:sldId id="2145705975" r:id="rId58"/>
    <p:sldId id="2145705981" r:id="rId59"/>
    <p:sldId id="2145705982" r:id="rId60"/>
    <p:sldId id="2145705984" r:id="rId61"/>
    <p:sldId id="2145705983" r:id="rId62"/>
    <p:sldId id="2076137854" r:id="rId63"/>
    <p:sldId id="2145705985" r:id="rId64"/>
    <p:sldId id="2147478642" r:id="rId65"/>
    <p:sldId id="2076137830" r:id="rId66"/>
    <p:sldId id="2147478641" r:id="rId67"/>
    <p:sldId id="2076137838"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717F054-549D-4DD0-8985-9814A7E12D4A}">
          <p14:sldIdLst>
            <p14:sldId id="2076137812"/>
            <p14:sldId id="2076138062"/>
          </p14:sldIdLst>
        </p14:section>
        <p14:section name="Azure landing zones" id="{3AA57034-750C-43D9-A8AB-66AAF6500DEC}">
          <p14:sldIdLst>
            <p14:sldId id="2147478643"/>
            <p14:sldId id="2147478644"/>
            <p14:sldId id="2147478645"/>
            <p14:sldId id="2147478646"/>
            <p14:sldId id="2147478647"/>
            <p14:sldId id="2147478648"/>
            <p14:sldId id="2147478649"/>
            <p14:sldId id="2147478650"/>
            <p14:sldId id="2147478651"/>
            <p14:sldId id="2147478652"/>
            <p14:sldId id="2147478653"/>
            <p14:sldId id="2147469866"/>
            <p14:sldId id="2147478654"/>
          </p14:sldIdLst>
        </p14:section>
        <p14:section name="Design Guidelines" id="{98CC36B8-7EF5-4127-BCEC-B3C4B81FF05C}">
          <p14:sldIdLst>
            <p14:sldId id="2076137823"/>
            <p14:sldId id="2134805708"/>
          </p14:sldIdLst>
        </p14:section>
        <p14:section name="Azure Billing &amp; AAD Tenant" id="{7E67E85E-B982-4566-9D0B-044AA4962D7C}">
          <p14:sldIdLst>
            <p14:sldId id="2076137847"/>
            <p14:sldId id="2145705971"/>
          </p14:sldIdLst>
        </p14:section>
        <p14:section name="Identity &amp; Access Mgmt" id="{188A6EBD-CFD3-4C32-9613-A7564210A25B}">
          <p14:sldIdLst>
            <p14:sldId id="2076137848"/>
            <p14:sldId id="2145705937"/>
            <p14:sldId id="2145705951"/>
          </p14:sldIdLst>
        </p14:section>
        <p14:section name="Network Topology &amp; Connectivity" id="{25FF092F-F0BB-4D40-869D-C3ECBE97A5B9}">
          <p14:sldIdLst>
            <p14:sldId id="2076137850"/>
            <p14:sldId id="2145705972"/>
            <p14:sldId id="2145705973"/>
          </p14:sldIdLst>
        </p14:section>
        <p14:section name="Resource Organization" id="{DBBAC8B6-1395-49A4-B21B-43EC66992E7C}">
          <p14:sldIdLst>
            <p14:sldId id="2076137849"/>
            <p14:sldId id="2145705978"/>
            <p14:sldId id="2145705977"/>
            <p14:sldId id="2145705979"/>
          </p14:sldIdLst>
        </p14:section>
        <p14:section name="Security" id="{B6616848-B046-492A-87BA-DA2EBDF81461}">
          <p14:sldIdLst>
            <p14:sldId id="2076137853"/>
            <p14:sldId id="2145705976"/>
          </p14:sldIdLst>
        </p14:section>
        <p14:section name="Management, Monitoring, BCDR" id="{BCF7F8F9-C8B2-4666-AE09-3C86055DB40B}">
          <p14:sldIdLst>
            <p14:sldId id="2076137851"/>
            <p14:sldId id="2145705974"/>
            <p14:sldId id="2145705980"/>
            <p14:sldId id="2076137852"/>
            <p14:sldId id="4649"/>
            <p14:sldId id="2145705947"/>
            <p14:sldId id="2076136993"/>
            <p14:sldId id="2040"/>
            <p14:sldId id="2145705975"/>
          </p14:sldIdLst>
        </p14:section>
        <p14:section name="Governance" id="{2082CE0E-CFFA-4A69-B75A-D4B8C114B5AB}">
          <p14:sldIdLst>
            <p14:sldId id="2145705981"/>
            <p14:sldId id="2145705982"/>
            <p14:sldId id="2145705984"/>
            <p14:sldId id="2145705983"/>
          </p14:sldIdLst>
        </p14:section>
        <p14:section name="Platform Automation" id="{8A3CD5D5-E231-4EC9-99A0-A31F358CB193}">
          <p14:sldIdLst>
            <p14:sldId id="2076137854"/>
            <p14:sldId id="2145705985"/>
            <p14:sldId id="2147478642"/>
          </p14:sldIdLst>
        </p14:section>
        <p14:section name="Resources and Next Steps" id="{C9FD7FF7-D79F-4D19-B3AD-9D02C4DF188C}">
          <p14:sldIdLst>
            <p14:sldId id="2076137830"/>
            <p14:sldId id="2147478641"/>
            <p14:sldId id="207613783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B13206-C053-DE6D-4010-8D658BF8A1F9}" name="Evelyn Padrino" initials="EP" userId="Evelyn Padrino" providerId="None"/>
  <p188:author id="{7902D606-A567-E28E-0293-CB7664EB601B}" name="Evelyn Padrino" initials="EP" userId="S::evelynp@microsoft.com::b6bd4199-b39f-4806-a3ed-498407086b90" providerId="AD"/>
  <p188:author id="{4D39604F-A97F-C10B-58B2-74EC3B478214}" name="Rob Kuehfus" initials="RK" userId="S::rokuehfu@microsoft.com::08fa2429-8542-44d3-bca6-fdf2f04fc238" providerId="AD"/>
  <p188:author id="{FF84BA84-A052-FFDE-AC37-704B1E0999B3}" name="Sonia Yu" initials="SY" userId="S::sonyu@microsoft.com::137717da-31ff-413a-9099-70815634e3a3" providerId="AD"/>
  <p188:author id="{48D5EBE3-0AF7-1DF0-27D2-A1FA654D0CF8}" name="Jeff Mitchell" initials="JM" userId="S::jemitche@microsoft.com::309be2ec-7171-4cd2-a636-b8acbaf78a9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0078D4"/>
    <a:srgbClr val="91A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325" autoAdjust="0"/>
    <p:restoredTop sz="96211" autoAdjust="0"/>
  </p:normalViewPr>
  <p:slideViewPr>
    <p:cSldViewPr snapToGrid="0">
      <p:cViewPr>
        <p:scale>
          <a:sx n="105" d="100"/>
          <a:sy n="105" d="100"/>
        </p:scale>
        <p:origin x="773" y="3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8.xml"/><Relationship Id="rId21" Type="http://schemas.openxmlformats.org/officeDocument/2006/relationships/slide" Target="slides/slide3.xml"/><Relationship Id="rId42" Type="http://schemas.openxmlformats.org/officeDocument/2006/relationships/slide" Target="slides/slide24.xml"/><Relationship Id="rId47" Type="http://schemas.openxmlformats.org/officeDocument/2006/relationships/slide" Target="slides/slide29.xml"/><Relationship Id="rId63" Type="http://schemas.openxmlformats.org/officeDocument/2006/relationships/slide" Target="slides/slide45.xml"/><Relationship Id="rId68" Type="http://schemas.openxmlformats.org/officeDocument/2006/relationships/slide" Target="slides/slide50.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1.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slide" Target="slides/slide35.xml"/><Relationship Id="rId58" Type="http://schemas.openxmlformats.org/officeDocument/2006/relationships/slide" Target="slides/slide40.xml"/><Relationship Id="rId66" Type="http://schemas.openxmlformats.org/officeDocument/2006/relationships/slide" Target="slides/slide48.xml"/><Relationship Id="rId74" Type="http://schemas.microsoft.com/office/2016/11/relationships/changesInfo" Target="changesInfos/changesInfo1.xml"/><Relationship Id="rId5" Type="http://schemas.openxmlformats.org/officeDocument/2006/relationships/slideMaster" Target="slideMasters/slideMaster2.xml"/><Relationship Id="rId61" Type="http://schemas.openxmlformats.org/officeDocument/2006/relationships/slide" Target="slides/slide43.xml"/><Relationship Id="rId19" Type="http://schemas.openxmlformats.org/officeDocument/2006/relationships/slide" Target="slides/slide1.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slide" Target="slides/slide38.xml"/><Relationship Id="rId64" Type="http://schemas.openxmlformats.org/officeDocument/2006/relationships/slide" Target="slides/slide46.xml"/><Relationship Id="rId69"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33.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slide" Target="slides/slide41.xml"/><Relationship Id="rId67" Type="http://schemas.openxmlformats.org/officeDocument/2006/relationships/slide" Target="slides/slide49.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slide" Target="slides/slide36.xml"/><Relationship Id="rId62" Type="http://schemas.openxmlformats.org/officeDocument/2006/relationships/slide" Target="slides/slide44.xml"/><Relationship Id="rId70" Type="http://schemas.openxmlformats.org/officeDocument/2006/relationships/presProps" Target="presProps.xml"/><Relationship Id="rId75"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slide" Target="slides/slide39.xml"/><Relationship Id="rId10" Type="http://schemas.openxmlformats.org/officeDocument/2006/relationships/slideMaster" Target="slideMasters/slideMaster7.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slide" Target="slides/slide42.xml"/><Relationship Id="rId65" Type="http://schemas.openxmlformats.org/officeDocument/2006/relationships/slide" Target="slides/slide47.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21.xml"/><Relationship Id="rId34" Type="http://schemas.openxmlformats.org/officeDocument/2006/relationships/slide" Target="slides/slide16.xml"/><Relationship Id="rId50" Type="http://schemas.openxmlformats.org/officeDocument/2006/relationships/slide" Target="slides/slide32.xml"/><Relationship Id="rId55" Type="http://schemas.openxmlformats.org/officeDocument/2006/relationships/slide" Target="slides/slide37.xml"/><Relationship Id="rId7" Type="http://schemas.openxmlformats.org/officeDocument/2006/relationships/slideMaster" Target="slideMasters/slideMaster4.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Vella" userId="ff59d9e4-9df8-4ae6-90e3-b837e2f6651b" providerId="ADAL" clId="{532ED5CD-2A66-4650-BEDC-D111BB9B7C6C}"/>
    <pc:docChg chg="custSel modSld">
      <pc:chgData name="Jonathan Vella" userId="ff59d9e4-9df8-4ae6-90e3-b837e2f6651b" providerId="ADAL" clId="{532ED5CD-2A66-4650-BEDC-D111BB9B7C6C}" dt="2022-06-16T13:32:22.194" v="52" actId="313"/>
      <pc:docMkLst>
        <pc:docMk/>
      </pc:docMkLst>
      <pc:sldChg chg="modSp mod">
        <pc:chgData name="Jonathan Vella" userId="ff59d9e4-9df8-4ae6-90e3-b837e2f6651b" providerId="ADAL" clId="{532ED5CD-2A66-4650-BEDC-D111BB9B7C6C}" dt="2022-04-28T06:39:40.290" v="48" actId="20577"/>
        <pc:sldMkLst>
          <pc:docMk/>
          <pc:sldMk cId="1443897692" sldId="2076137823"/>
        </pc:sldMkLst>
        <pc:spChg chg="mod">
          <ac:chgData name="Jonathan Vella" userId="ff59d9e4-9df8-4ae6-90e3-b837e2f6651b" providerId="ADAL" clId="{532ED5CD-2A66-4650-BEDC-D111BB9B7C6C}" dt="2022-04-28T06:39:40.290" v="48" actId="20577"/>
          <ac:spMkLst>
            <pc:docMk/>
            <pc:sldMk cId="1443897692" sldId="2076137823"/>
            <ac:spMk id="4" creationId="{00000000-0000-0000-0000-000000000000}"/>
          </ac:spMkLst>
        </pc:spChg>
      </pc:sldChg>
      <pc:sldChg chg="modSp">
        <pc:chgData name="Jonathan Vella" userId="ff59d9e4-9df8-4ae6-90e3-b837e2f6651b" providerId="ADAL" clId="{532ED5CD-2A66-4650-BEDC-D111BB9B7C6C}" dt="2022-04-28T07:59:06.998" v="50" actId="20577"/>
        <pc:sldMkLst>
          <pc:docMk/>
          <pc:sldMk cId="2773367745" sldId="2145705951"/>
        </pc:sldMkLst>
        <pc:spChg chg="mod">
          <ac:chgData name="Jonathan Vella" userId="ff59d9e4-9df8-4ae6-90e3-b837e2f6651b" providerId="ADAL" clId="{532ED5CD-2A66-4650-BEDC-D111BB9B7C6C}" dt="2022-04-28T07:59:06.998" v="50" actId="20577"/>
          <ac:spMkLst>
            <pc:docMk/>
            <pc:sldMk cId="2773367745" sldId="2145705951"/>
            <ac:spMk id="17" creationId="{6C888C00-E318-43FB-A80C-54A8EA42D2C3}"/>
          </ac:spMkLst>
        </pc:spChg>
      </pc:sldChg>
      <pc:sldChg chg="modSp mod">
        <pc:chgData name="Jonathan Vella" userId="ff59d9e4-9df8-4ae6-90e3-b837e2f6651b" providerId="ADAL" clId="{532ED5CD-2A66-4650-BEDC-D111BB9B7C6C}" dt="2022-06-16T13:32:22.194" v="52" actId="313"/>
        <pc:sldMkLst>
          <pc:docMk/>
          <pc:sldMk cId="3221375824" sldId="2145705982"/>
        </pc:sldMkLst>
        <pc:spChg chg="mod">
          <ac:chgData name="Jonathan Vella" userId="ff59d9e4-9df8-4ae6-90e3-b837e2f6651b" providerId="ADAL" clId="{532ED5CD-2A66-4650-BEDC-D111BB9B7C6C}" dt="2022-06-16T13:32:22.194" v="52" actId="313"/>
          <ac:spMkLst>
            <pc:docMk/>
            <pc:sldMk cId="3221375824" sldId="2145705982"/>
            <ac:spMk id="17" creationId="{6C888C00-E318-43FB-A80C-54A8EA42D2C3}"/>
          </ac:spMkLst>
        </pc:spChg>
      </pc:sldChg>
    </pc:docChg>
  </pc:docChgLst>
  <pc:docChgLst>
    <pc:chgData name="Jonathan Vella" userId="ff59d9e4-9df8-4ae6-90e3-b837e2f6651b" providerId="ADAL" clId="{9E15773C-43BC-4323-B06F-64A91F70DFFA}"/>
    <pc:docChg chg="custSel modSld">
      <pc:chgData name="Jonathan Vella" userId="ff59d9e4-9df8-4ae6-90e3-b837e2f6651b" providerId="ADAL" clId="{9E15773C-43BC-4323-B06F-64A91F70DFFA}" dt="2023-02-01T13:18:27.580" v="50" actId="20577"/>
      <pc:docMkLst>
        <pc:docMk/>
      </pc:docMkLst>
      <pc:sldChg chg="modSp mod">
        <pc:chgData name="Jonathan Vella" userId="ff59d9e4-9df8-4ae6-90e3-b837e2f6651b" providerId="ADAL" clId="{9E15773C-43BC-4323-B06F-64A91F70DFFA}" dt="2023-02-01T07:05:30.746" v="0" actId="1076"/>
        <pc:sldMkLst>
          <pc:docMk/>
          <pc:sldMk cId="327522770" sldId="2076137850"/>
        </pc:sldMkLst>
        <pc:grpChg chg="mod">
          <ac:chgData name="Jonathan Vella" userId="ff59d9e4-9df8-4ae6-90e3-b837e2f6651b" providerId="ADAL" clId="{9E15773C-43BC-4323-B06F-64A91F70DFFA}" dt="2023-02-01T07:05:30.746" v="0" actId="1076"/>
          <ac:grpSpMkLst>
            <pc:docMk/>
            <pc:sldMk cId="327522770" sldId="2076137850"/>
            <ac:grpSpMk id="3" creationId="{299160A9-E8DC-4236-AE98-8EAF740B6B99}"/>
          </ac:grpSpMkLst>
        </pc:grpChg>
      </pc:sldChg>
      <pc:sldChg chg="modSp mod">
        <pc:chgData name="Jonathan Vella" userId="ff59d9e4-9df8-4ae6-90e3-b837e2f6651b" providerId="ADAL" clId="{9E15773C-43BC-4323-B06F-64A91F70DFFA}" dt="2023-02-01T13:18:27.580" v="50" actId="20577"/>
        <pc:sldMkLst>
          <pc:docMk/>
          <pc:sldMk cId="991166745" sldId="2145705975"/>
        </pc:sldMkLst>
        <pc:spChg chg="mod">
          <ac:chgData name="Jonathan Vella" userId="ff59d9e4-9df8-4ae6-90e3-b837e2f6651b" providerId="ADAL" clId="{9E15773C-43BC-4323-B06F-64A91F70DFFA}" dt="2023-02-01T13:18:27.580" v="50" actId="20577"/>
          <ac:spMkLst>
            <pc:docMk/>
            <pc:sldMk cId="991166745" sldId="2145705975"/>
            <ac:spMk id="17" creationId="{6C888C00-E318-43FB-A80C-54A8EA42D2C3}"/>
          </ac:spMkLst>
        </pc:spChg>
      </pc:sldChg>
    </pc:docChg>
  </pc:docChgLst>
  <pc:docChgLst>
    <pc:chgData name="Jonathan Vella" userId="ff59d9e4-9df8-4ae6-90e3-b837e2f6651b" providerId="ADAL" clId="{CD5DD2E6-22B4-4BF5-9176-595B441E8D01}"/>
    <pc:docChg chg="undo custSel addSld delSld modSld sldOrd delMainMaster delSection modSection">
      <pc:chgData name="Jonathan Vella" userId="ff59d9e4-9df8-4ae6-90e3-b837e2f6651b" providerId="ADAL" clId="{CD5DD2E6-22B4-4BF5-9176-595B441E8D01}" dt="2022-11-30T07:06:34.670" v="597" actId="20577"/>
      <pc:docMkLst>
        <pc:docMk/>
      </pc:docMkLst>
      <pc:sldChg chg="del">
        <pc:chgData name="Jonathan Vella" userId="ff59d9e4-9df8-4ae6-90e3-b837e2f6651b" providerId="ADAL" clId="{CD5DD2E6-22B4-4BF5-9176-595B441E8D01}" dt="2022-10-04T07:58:50.368" v="353" actId="18676"/>
        <pc:sldMkLst>
          <pc:docMk/>
          <pc:sldMk cId="2480172102" sldId="263"/>
        </pc:sldMkLst>
      </pc:sldChg>
      <pc:sldChg chg="modSp mod">
        <pc:chgData name="Jonathan Vella" userId="ff59d9e4-9df8-4ae6-90e3-b837e2f6651b" providerId="ADAL" clId="{CD5DD2E6-22B4-4BF5-9176-595B441E8D01}" dt="2022-10-04T07:45:50.208" v="249" actId="20577"/>
        <pc:sldMkLst>
          <pc:docMk/>
          <pc:sldMk cId="3225590302" sldId="2040"/>
        </pc:sldMkLst>
        <pc:spChg chg="mod">
          <ac:chgData name="Jonathan Vella" userId="ff59d9e4-9df8-4ae6-90e3-b837e2f6651b" providerId="ADAL" clId="{CD5DD2E6-22B4-4BF5-9176-595B441E8D01}" dt="2022-10-04T07:45:50.208" v="249" actId="20577"/>
          <ac:spMkLst>
            <pc:docMk/>
            <pc:sldMk cId="3225590302" sldId="2040"/>
            <ac:spMk id="3" creationId="{43D0FC87-B7F7-440A-B64B-B3685F15B5DA}"/>
          </ac:spMkLst>
        </pc:spChg>
      </pc:sldChg>
      <pc:sldChg chg="add del">
        <pc:chgData name="Jonathan Vella" userId="ff59d9e4-9df8-4ae6-90e3-b837e2f6651b" providerId="ADAL" clId="{CD5DD2E6-22B4-4BF5-9176-595B441E8D01}" dt="2022-11-30T07:04:18.463" v="566"/>
        <pc:sldMkLst>
          <pc:docMk/>
          <pc:sldMk cId="726869788" sldId="2120"/>
        </pc:sldMkLst>
      </pc:sldChg>
      <pc:sldChg chg="modSp mod">
        <pc:chgData name="Jonathan Vella" userId="ff59d9e4-9df8-4ae6-90e3-b837e2f6651b" providerId="ADAL" clId="{CD5DD2E6-22B4-4BF5-9176-595B441E8D01}" dt="2022-11-30T07:02:14.764" v="561" actId="20577"/>
        <pc:sldMkLst>
          <pc:docMk/>
          <pc:sldMk cId="1995395958" sldId="2076137812"/>
        </pc:sldMkLst>
        <pc:spChg chg="mod">
          <ac:chgData name="Jonathan Vella" userId="ff59d9e4-9df8-4ae6-90e3-b837e2f6651b" providerId="ADAL" clId="{CD5DD2E6-22B4-4BF5-9176-595B441E8D01}" dt="2022-11-30T07:02:14.764" v="561" actId="20577"/>
          <ac:spMkLst>
            <pc:docMk/>
            <pc:sldMk cId="1995395958" sldId="2076137812"/>
            <ac:spMk id="5" creationId="{00000000-0000-0000-0000-000000000000}"/>
          </ac:spMkLst>
        </pc:spChg>
      </pc:sldChg>
      <pc:sldChg chg="del">
        <pc:chgData name="Jonathan Vella" userId="ff59d9e4-9df8-4ae6-90e3-b837e2f6651b" providerId="ADAL" clId="{CD5DD2E6-22B4-4BF5-9176-595B441E8D01}" dt="2022-10-04T07:58:50.368" v="353" actId="18676"/>
        <pc:sldMkLst>
          <pc:docMk/>
          <pc:sldMk cId="3208971622" sldId="2076137813"/>
        </pc:sldMkLst>
      </pc:sldChg>
      <pc:sldChg chg="del">
        <pc:chgData name="Jonathan Vella" userId="ff59d9e4-9df8-4ae6-90e3-b837e2f6651b" providerId="ADAL" clId="{CD5DD2E6-22B4-4BF5-9176-595B441E8D01}" dt="2022-10-04T07:58:50.368" v="353" actId="18676"/>
        <pc:sldMkLst>
          <pc:docMk/>
          <pc:sldMk cId="1752673424" sldId="2076137814"/>
        </pc:sldMkLst>
      </pc:sldChg>
      <pc:sldChg chg="del">
        <pc:chgData name="Jonathan Vella" userId="ff59d9e4-9df8-4ae6-90e3-b837e2f6651b" providerId="ADAL" clId="{CD5DD2E6-22B4-4BF5-9176-595B441E8D01}" dt="2022-10-04T07:58:50.368" v="353" actId="18676"/>
        <pc:sldMkLst>
          <pc:docMk/>
          <pc:sldMk cId="3085138353" sldId="2076137815"/>
        </pc:sldMkLst>
      </pc:sldChg>
      <pc:sldChg chg="del">
        <pc:chgData name="Jonathan Vella" userId="ff59d9e4-9df8-4ae6-90e3-b837e2f6651b" providerId="ADAL" clId="{CD5DD2E6-22B4-4BF5-9176-595B441E8D01}" dt="2022-10-04T07:58:53.688" v="354" actId="18676"/>
        <pc:sldMkLst>
          <pc:docMk/>
          <pc:sldMk cId="3879778804" sldId="2076137816"/>
        </pc:sldMkLst>
      </pc:sldChg>
      <pc:sldChg chg="del">
        <pc:chgData name="Jonathan Vella" userId="ff59d9e4-9df8-4ae6-90e3-b837e2f6651b" providerId="ADAL" clId="{CD5DD2E6-22B4-4BF5-9176-595B441E8D01}" dt="2022-10-04T07:58:53.688" v="354" actId="18676"/>
        <pc:sldMkLst>
          <pc:docMk/>
          <pc:sldMk cId="470616907" sldId="2076137818"/>
        </pc:sldMkLst>
      </pc:sldChg>
      <pc:sldChg chg="del">
        <pc:chgData name="Jonathan Vella" userId="ff59d9e4-9df8-4ae6-90e3-b837e2f6651b" providerId="ADAL" clId="{CD5DD2E6-22B4-4BF5-9176-595B441E8D01}" dt="2022-10-04T07:58:53.688" v="354" actId="18676"/>
        <pc:sldMkLst>
          <pc:docMk/>
          <pc:sldMk cId="4197922815" sldId="2076137819"/>
        </pc:sldMkLst>
      </pc:sldChg>
      <pc:sldChg chg="del">
        <pc:chgData name="Jonathan Vella" userId="ff59d9e4-9df8-4ae6-90e3-b837e2f6651b" providerId="ADAL" clId="{CD5DD2E6-22B4-4BF5-9176-595B441E8D01}" dt="2022-10-04T07:58:53.688" v="354" actId="18676"/>
        <pc:sldMkLst>
          <pc:docMk/>
          <pc:sldMk cId="1184935605" sldId="2076137820"/>
        </pc:sldMkLst>
      </pc:sldChg>
      <pc:sldChg chg="del">
        <pc:chgData name="Jonathan Vella" userId="ff59d9e4-9df8-4ae6-90e3-b837e2f6651b" providerId="ADAL" clId="{CD5DD2E6-22B4-4BF5-9176-595B441E8D01}" dt="2022-10-04T07:58:53.688" v="354" actId="18676"/>
        <pc:sldMkLst>
          <pc:docMk/>
          <pc:sldMk cId="3744137550" sldId="2076137821"/>
        </pc:sldMkLst>
      </pc:sldChg>
      <pc:sldChg chg="del">
        <pc:chgData name="Jonathan Vella" userId="ff59d9e4-9df8-4ae6-90e3-b837e2f6651b" providerId="ADAL" clId="{CD5DD2E6-22B4-4BF5-9176-595B441E8D01}" dt="2022-10-04T07:58:53.688" v="354" actId="18676"/>
        <pc:sldMkLst>
          <pc:docMk/>
          <pc:sldMk cId="1676877109" sldId="2076137822"/>
        </pc:sldMkLst>
      </pc:sldChg>
      <pc:sldChg chg="del">
        <pc:chgData name="Jonathan Vella" userId="ff59d9e4-9df8-4ae6-90e3-b837e2f6651b" providerId="ADAL" clId="{CD5DD2E6-22B4-4BF5-9176-595B441E8D01}" dt="2022-10-04T07:57:38.413" v="345" actId="47"/>
        <pc:sldMkLst>
          <pc:docMk/>
          <pc:sldMk cId="1773292696" sldId="2076137826"/>
        </pc:sldMkLst>
      </pc:sldChg>
      <pc:sldChg chg="del">
        <pc:chgData name="Jonathan Vella" userId="ff59d9e4-9df8-4ae6-90e3-b837e2f6651b" providerId="ADAL" clId="{CD5DD2E6-22B4-4BF5-9176-595B441E8D01}" dt="2022-10-04T07:58:53.688" v="354" actId="18676"/>
        <pc:sldMkLst>
          <pc:docMk/>
          <pc:sldMk cId="1125268878" sldId="2076137827"/>
        </pc:sldMkLst>
      </pc:sldChg>
      <pc:sldChg chg="del">
        <pc:chgData name="Jonathan Vella" userId="ff59d9e4-9df8-4ae6-90e3-b837e2f6651b" providerId="ADAL" clId="{CD5DD2E6-22B4-4BF5-9176-595B441E8D01}" dt="2022-10-04T07:58:50.368" v="353" actId="18676"/>
        <pc:sldMkLst>
          <pc:docMk/>
          <pc:sldMk cId="130504044" sldId="2076137828"/>
        </pc:sldMkLst>
      </pc:sldChg>
      <pc:sldChg chg="del">
        <pc:chgData name="Jonathan Vella" userId="ff59d9e4-9df8-4ae6-90e3-b837e2f6651b" providerId="ADAL" clId="{CD5DD2E6-22B4-4BF5-9176-595B441E8D01}" dt="2022-10-04T07:59:02.649" v="355" actId="18676"/>
        <pc:sldMkLst>
          <pc:docMk/>
          <pc:sldMk cId="254237867" sldId="2076137829"/>
        </pc:sldMkLst>
      </pc:sldChg>
      <pc:sldChg chg="del">
        <pc:chgData name="Jonathan Vella" userId="ff59d9e4-9df8-4ae6-90e3-b837e2f6651b" providerId="ADAL" clId="{CD5DD2E6-22B4-4BF5-9176-595B441E8D01}" dt="2022-10-04T07:59:24.296" v="359" actId="47"/>
        <pc:sldMkLst>
          <pc:docMk/>
          <pc:sldMk cId="3208500921" sldId="2076137831"/>
        </pc:sldMkLst>
      </pc:sldChg>
      <pc:sldChg chg="del">
        <pc:chgData name="Jonathan Vella" userId="ff59d9e4-9df8-4ae6-90e3-b837e2f6651b" providerId="ADAL" clId="{CD5DD2E6-22B4-4BF5-9176-595B441E8D01}" dt="2022-10-04T07:59:11.059" v="357" actId="47"/>
        <pc:sldMkLst>
          <pc:docMk/>
          <pc:sldMk cId="181722268" sldId="2076137832"/>
        </pc:sldMkLst>
      </pc:sldChg>
      <pc:sldChg chg="del">
        <pc:chgData name="Jonathan Vella" userId="ff59d9e4-9df8-4ae6-90e3-b837e2f6651b" providerId="ADAL" clId="{CD5DD2E6-22B4-4BF5-9176-595B441E8D01}" dt="2022-10-04T07:59:11.059" v="357" actId="47"/>
        <pc:sldMkLst>
          <pc:docMk/>
          <pc:sldMk cId="908604115" sldId="2076137834"/>
        </pc:sldMkLst>
      </pc:sldChg>
      <pc:sldChg chg="del">
        <pc:chgData name="Jonathan Vella" userId="ff59d9e4-9df8-4ae6-90e3-b837e2f6651b" providerId="ADAL" clId="{CD5DD2E6-22B4-4BF5-9176-595B441E8D01}" dt="2022-10-04T07:59:11.059" v="357" actId="47"/>
        <pc:sldMkLst>
          <pc:docMk/>
          <pc:sldMk cId="3948430080" sldId="2076137836"/>
        </pc:sldMkLst>
      </pc:sldChg>
      <pc:sldChg chg="del">
        <pc:chgData name="Jonathan Vella" userId="ff59d9e4-9df8-4ae6-90e3-b837e2f6651b" providerId="ADAL" clId="{CD5DD2E6-22B4-4BF5-9176-595B441E8D01}" dt="2022-10-04T07:59:21.148" v="358" actId="47"/>
        <pc:sldMkLst>
          <pc:docMk/>
          <pc:sldMk cId="3401808151" sldId="2076137837"/>
        </pc:sldMkLst>
      </pc:sldChg>
      <pc:sldChg chg="del">
        <pc:chgData name="Jonathan Vella" userId="ff59d9e4-9df8-4ae6-90e3-b837e2f6651b" providerId="ADAL" clId="{CD5DD2E6-22B4-4BF5-9176-595B441E8D01}" dt="2022-10-04T07:59:02.649" v="355" actId="18676"/>
        <pc:sldMkLst>
          <pc:docMk/>
          <pc:sldMk cId="3834849948" sldId="2076137841"/>
        </pc:sldMkLst>
      </pc:sldChg>
      <pc:sldChg chg="del">
        <pc:chgData name="Jonathan Vella" userId="ff59d9e4-9df8-4ae6-90e3-b837e2f6651b" providerId="ADAL" clId="{CD5DD2E6-22B4-4BF5-9176-595B441E8D01}" dt="2022-10-04T07:59:02.649" v="355" actId="18676"/>
        <pc:sldMkLst>
          <pc:docMk/>
          <pc:sldMk cId="2610508133" sldId="2076137842"/>
        </pc:sldMkLst>
      </pc:sldChg>
      <pc:sldChg chg="del">
        <pc:chgData name="Jonathan Vella" userId="ff59d9e4-9df8-4ae6-90e3-b837e2f6651b" providerId="ADAL" clId="{CD5DD2E6-22B4-4BF5-9176-595B441E8D01}" dt="2022-10-04T07:59:02.649" v="355" actId="18676"/>
        <pc:sldMkLst>
          <pc:docMk/>
          <pc:sldMk cId="78919145" sldId="2076137843"/>
        </pc:sldMkLst>
      </pc:sldChg>
      <pc:sldChg chg="del">
        <pc:chgData name="Jonathan Vella" userId="ff59d9e4-9df8-4ae6-90e3-b837e2f6651b" providerId="ADAL" clId="{CD5DD2E6-22B4-4BF5-9176-595B441E8D01}" dt="2022-10-04T07:59:02.649" v="355" actId="18676"/>
        <pc:sldMkLst>
          <pc:docMk/>
          <pc:sldMk cId="2051936880" sldId="2076137845"/>
        </pc:sldMkLst>
      </pc:sldChg>
      <pc:sldChg chg="del">
        <pc:chgData name="Jonathan Vella" userId="ff59d9e4-9df8-4ae6-90e3-b837e2f6651b" providerId="ADAL" clId="{CD5DD2E6-22B4-4BF5-9176-595B441E8D01}" dt="2022-10-04T07:58:50.368" v="353" actId="18676"/>
        <pc:sldMkLst>
          <pc:docMk/>
          <pc:sldMk cId="1009854136" sldId="2076137846"/>
        </pc:sldMkLst>
      </pc:sldChg>
      <pc:sldChg chg="ord">
        <pc:chgData name="Jonathan Vella" userId="ff59d9e4-9df8-4ae6-90e3-b837e2f6651b" providerId="ADAL" clId="{CD5DD2E6-22B4-4BF5-9176-595B441E8D01}" dt="2022-10-04T07:57:52.511" v="347"/>
        <pc:sldMkLst>
          <pc:docMk/>
          <pc:sldMk cId="801499079" sldId="2076138062"/>
        </pc:sldMkLst>
      </pc:sldChg>
      <pc:sldChg chg="add del">
        <pc:chgData name="Jonathan Vella" userId="ff59d9e4-9df8-4ae6-90e3-b837e2f6651b" providerId="ADAL" clId="{CD5DD2E6-22B4-4BF5-9176-595B441E8D01}" dt="2022-11-30T07:04:18.463" v="566"/>
        <pc:sldMkLst>
          <pc:docMk/>
          <pc:sldMk cId="72157021" sldId="2134805668"/>
        </pc:sldMkLst>
      </pc:sldChg>
      <pc:sldChg chg="add del">
        <pc:chgData name="Jonathan Vella" userId="ff59d9e4-9df8-4ae6-90e3-b837e2f6651b" providerId="ADAL" clId="{CD5DD2E6-22B4-4BF5-9176-595B441E8D01}" dt="2022-11-30T07:04:18.463" v="566"/>
        <pc:sldMkLst>
          <pc:docMk/>
          <pc:sldMk cId="3200422893" sldId="2134805680"/>
        </pc:sldMkLst>
      </pc:sldChg>
      <pc:sldChg chg="addSp delSp del mod">
        <pc:chgData name="Jonathan Vella" userId="ff59d9e4-9df8-4ae6-90e3-b837e2f6651b" providerId="ADAL" clId="{CD5DD2E6-22B4-4BF5-9176-595B441E8D01}" dt="2022-10-04T07:58:41.176" v="351" actId="47"/>
        <pc:sldMkLst>
          <pc:docMk/>
          <pc:sldMk cId="2268957260" sldId="2134805681"/>
        </pc:sldMkLst>
        <pc:picChg chg="add del">
          <ac:chgData name="Jonathan Vella" userId="ff59d9e4-9df8-4ae6-90e3-b837e2f6651b" providerId="ADAL" clId="{CD5DD2E6-22B4-4BF5-9176-595B441E8D01}" dt="2022-10-04T07:55:58.138" v="344" actId="22"/>
          <ac:picMkLst>
            <pc:docMk/>
            <pc:sldMk cId="2268957260" sldId="2134805681"/>
            <ac:picMk id="5" creationId="{9922453E-7F1A-ABE2-E5DE-FB50249FDF7A}"/>
          </ac:picMkLst>
        </pc:picChg>
      </pc:sldChg>
      <pc:sldChg chg="del">
        <pc:chgData name="Jonathan Vella" userId="ff59d9e4-9df8-4ae6-90e3-b837e2f6651b" providerId="ADAL" clId="{CD5DD2E6-22B4-4BF5-9176-595B441E8D01}" dt="2022-10-04T07:58:43.688" v="352" actId="47"/>
        <pc:sldMkLst>
          <pc:docMk/>
          <pc:sldMk cId="1783459546" sldId="2134805682"/>
        </pc:sldMkLst>
      </pc:sldChg>
      <pc:sldChg chg="add del">
        <pc:chgData name="Jonathan Vella" userId="ff59d9e4-9df8-4ae6-90e3-b837e2f6651b" providerId="ADAL" clId="{CD5DD2E6-22B4-4BF5-9176-595B441E8D01}" dt="2022-11-30T07:04:18.463" v="566"/>
        <pc:sldMkLst>
          <pc:docMk/>
          <pc:sldMk cId="4131854228" sldId="2134805684"/>
        </pc:sldMkLst>
      </pc:sldChg>
      <pc:sldChg chg="add del">
        <pc:chgData name="Jonathan Vella" userId="ff59d9e4-9df8-4ae6-90e3-b837e2f6651b" providerId="ADAL" clId="{CD5DD2E6-22B4-4BF5-9176-595B441E8D01}" dt="2022-11-30T07:04:18.463" v="566"/>
        <pc:sldMkLst>
          <pc:docMk/>
          <pc:sldMk cId="641192969" sldId="2134805695"/>
        </pc:sldMkLst>
      </pc:sldChg>
      <pc:sldChg chg="add del ord">
        <pc:chgData name="Jonathan Vella" userId="ff59d9e4-9df8-4ae6-90e3-b837e2f6651b" providerId="ADAL" clId="{CD5DD2E6-22B4-4BF5-9176-595B441E8D01}" dt="2022-11-30T07:04:18.463" v="566"/>
        <pc:sldMkLst>
          <pc:docMk/>
          <pc:sldMk cId="2160925228" sldId="2134805707"/>
        </pc:sldMkLst>
      </pc:sldChg>
      <pc:sldChg chg="modSp modAnim">
        <pc:chgData name="Jonathan Vella" userId="ff59d9e4-9df8-4ae6-90e3-b837e2f6651b" providerId="ADAL" clId="{CD5DD2E6-22B4-4BF5-9176-595B441E8D01}" dt="2022-10-04T07:44:27.054" v="239" actId="20577"/>
        <pc:sldMkLst>
          <pc:docMk/>
          <pc:sldMk cId="2773367745" sldId="2145705951"/>
        </pc:sldMkLst>
        <pc:spChg chg="mod">
          <ac:chgData name="Jonathan Vella" userId="ff59d9e4-9df8-4ae6-90e3-b837e2f6651b" providerId="ADAL" clId="{CD5DD2E6-22B4-4BF5-9176-595B441E8D01}" dt="2022-10-04T07:44:27.054" v="239" actId="20577"/>
          <ac:spMkLst>
            <pc:docMk/>
            <pc:sldMk cId="2773367745" sldId="2145705951"/>
            <ac:spMk id="17" creationId="{6C888C00-E318-43FB-A80C-54A8EA42D2C3}"/>
          </ac:spMkLst>
        </pc:spChg>
      </pc:sldChg>
      <pc:sldChg chg="modSp modAnim">
        <pc:chgData name="Jonathan Vella" userId="ff59d9e4-9df8-4ae6-90e3-b837e2f6651b" providerId="ADAL" clId="{CD5DD2E6-22B4-4BF5-9176-595B441E8D01}" dt="2022-11-30T06:53:43.485" v="555" actId="20577"/>
        <pc:sldMkLst>
          <pc:docMk/>
          <pc:sldMk cId="3466835861" sldId="2145705971"/>
        </pc:sldMkLst>
        <pc:spChg chg="mod">
          <ac:chgData name="Jonathan Vella" userId="ff59d9e4-9df8-4ae6-90e3-b837e2f6651b" providerId="ADAL" clId="{CD5DD2E6-22B4-4BF5-9176-595B441E8D01}" dt="2022-11-30T06:53:43.485" v="555" actId="20577"/>
          <ac:spMkLst>
            <pc:docMk/>
            <pc:sldMk cId="3466835861" sldId="2145705971"/>
            <ac:spMk id="15" creationId="{1E566100-ADBB-4258-8EC3-23BBEEC9793D}"/>
          </ac:spMkLst>
        </pc:spChg>
      </pc:sldChg>
      <pc:sldChg chg="modSp modAnim">
        <pc:chgData name="Jonathan Vella" userId="ff59d9e4-9df8-4ae6-90e3-b837e2f6651b" providerId="ADAL" clId="{CD5DD2E6-22B4-4BF5-9176-595B441E8D01}" dt="2022-11-08T10:06:24.429" v="444" actId="20577"/>
        <pc:sldMkLst>
          <pc:docMk/>
          <pc:sldMk cId="3155259312" sldId="2145705972"/>
        </pc:sldMkLst>
        <pc:spChg chg="mod">
          <ac:chgData name="Jonathan Vella" userId="ff59d9e4-9df8-4ae6-90e3-b837e2f6651b" providerId="ADAL" clId="{CD5DD2E6-22B4-4BF5-9176-595B441E8D01}" dt="2022-11-08T10:06:24.429" v="444" actId="20577"/>
          <ac:spMkLst>
            <pc:docMk/>
            <pc:sldMk cId="3155259312" sldId="2145705972"/>
            <ac:spMk id="15" creationId="{1E566100-ADBB-4258-8EC3-23BBEEC9793D}"/>
          </ac:spMkLst>
        </pc:spChg>
      </pc:sldChg>
      <pc:sldChg chg="modSp mod">
        <pc:chgData name="Jonathan Vella" userId="ff59d9e4-9df8-4ae6-90e3-b837e2f6651b" providerId="ADAL" clId="{CD5DD2E6-22B4-4BF5-9176-595B441E8D01}" dt="2022-10-04T07:41:20.191" v="212" actId="6549"/>
        <pc:sldMkLst>
          <pc:docMk/>
          <pc:sldMk cId="4264489091" sldId="2145705973"/>
        </pc:sldMkLst>
        <pc:spChg chg="mod">
          <ac:chgData name="Jonathan Vella" userId="ff59d9e4-9df8-4ae6-90e3-b837e2f6651b" providerId="ADAL" clId="{CD5DD2E6-22B4-4BF5-9176-595B441E8D01}" dt="2022-10-04T07:41:20.191" v="212" actId="6549"/>
          <ac:spMkLst>
            <pc:docMk/>
            <pc:sldMk cId="4264489091" sldId="2145705973"/>
            <ac:spMk id="15" creationId="{1E566100-ADBB-4258-8EC3-23BBEEC9793D}"/>
          </ac:spMkLst>
        </pc:spChg>
      </pc:sldChg>
      <pc:sldChg chg="modSp mod">
        <pc:chgData name="Jonathan Vella" userId="ff59d9e4-9df8-4ae6-90e3-b837e2f6651b" providerId="ADAL" clId="{CD5DD2E6-22B4-4BF5-9176-595B441E8D01}" dt="2022-11-08T13:55:14.328" v="446" actId="20577"/>
        <pc:sldMkLst>
          <pc:docMk/>
          <pc:sldMk cId="3122214548" sldId="2145705974"/>
        </pc:sldMkLst>
        <pc:spChg chg="mod">
          <ac:chgData name="Jonathan Vella" userId="ff59d9e4-9df8-4ae6-90e3-b837e2f6651b" providerId="ADAL" clId="{CD5DD2E6-22B4-4BF5-9176-595B441E8D01}" dt="2022-11-08T13:55:14.328" v="446" actId="20577"/>
          <ac:spMkLst>
            <pc:docMk/>
            <pc:sldMk cId="3122214548" sldId="2145705974"/>
            <ac:spMk id="17" creationId="{6C888C00-E318-43FB-A80C-54A8EA42D2C3}"/>
          </ac:spMkLst>
        </pc:spChg>
      </pc:sldChg>
      <pc:sldChg chg="modSp">
        <pc:chgData name="Jonathan Vella" userId="ff59d9e4-9df8-4ae6-90e3-b837e2f6651b" providerId="ADAL" clId="{CD5DD2E6-22B4-4BF5-9176-595B441E8D01}" dt="2022-10-04T07:44:47.072" v="244" actId="20577"/>
        <pc:sldMkLst>
          <pc:docMk/>
          <pc:sldMk cId="1578671869" sldId="2145705978"/>
        </pc:sldMkLst>
        <pc:spChg chg="mod">
          <ac:chgData name="Jonathan Vella" userId="ff59d9e4-9df8-4ae6-90e3-b837e2f6651b" providerId="ADAL" clId="{CD5DD2E6-22B4-4BF5-9176-595B441E8D01}" dt="2022-10-04T07:44:47.072" v="244" actId="20577"/>
          <ac:spMkLst>
            <pc:docMk/>
            <pc:sldMk cId="1578671869" sldId="2145705978"/>
            <ac:spMk id="15" creationId="{1E566100-ADBB-4258-8EC3-23BBEEC9793D}"/>
          </ac:spMkLst>
        </pc:spChg>
      </pc:sldChg>
      <pc:sldChg chg="modSp mod">
        <pc:chgData name="Jonathan Vella" userId="ff59d9e4-9df8-4ae6-90e3-b837e2f6651b" providerId="ADAL" clId="{CD5DD2E6-22B4-4BF5-9176-595B441E8D01}" dt="2022-10-07T11:55:43.355" v="442" actId="20577"/>
        <pc:sldMkLst>
          <pc:docMk/>
          <pc:sldMk cId="3846288735" sldId="2145705983"/>
        </pc:sldMkLst>
        <pc:spChg chg="mod">
          <ac:chgData name="Jonathan Vella" userId="ff59d9e4-9df8-4ae6-90e3-b837e2f6651b" providerId="ADAL" clId="{CD5DD2E6-22B4-4BF5-9176-595B441E8D01}" dt="2022-10-07T11:55:43.355" v="442" actId="20577"/>
          <ac:spMkLst>
            <pc:docMk/>
            <pc:sldMk cId="3846288735" sldId="2145705983"/>
            <ac:spMk id="17" creationId="{6C888C00-E318-43FB-A80C-54A8EA42D2C3}"/>
          </ac:spMkLst>
        </pc:spChg>
      </pc:sldChg>
      <pc:sldChg chg="modSp mod">
        <pc:chgData name="Jonathan Vella" userId="ff59d9e4-9df8-4ae6-90e3-b837e2f6651b" providerId="ADAL" clId="{CD5DD2E6-22B4-4BF5-9176-595B441E8D01}" dt="2022-10-04T07:47:31.458" v="301" actId="20577"/>
        <pc:sldMkLst>
          <pc:docMk/>
          <pc:sldMk cId="2663082499" sldId="2145705984"/>
        </pc:sldMkLst>
        <pc:spChg chg="mod">
          <ac:chgData name="Jonathan Vella" userId="ff59d9e4-9df8-4ae6-90e3-b837e2f6651b" providerId="ADAL" clId="{CD5DD2E6-22B4-4BF5-9176-595B441E8D01}" dt="2022-10-04T07:47:31.458" v="301" actId="20577"/>
          <ac:spMkLst>
            <pc:docMk/>
            <pc:sldMk cId="2663082499" sldId="2145705984"/>
            <ac:spMk id="17" creationId="{6C888C00-E318-43FB-A80C-54A8EA42D2C3}"/>
          </ac:spMkLst>
        </pc:spChg>
      </pc:sldChg>
      <pc:sldChg chg="modSp mod">
        <pc:chgData name="Jonathan Vella" userId="ff59d9e4-9df8-4ae6-90e3-b837e2f6651b" providerId="ADAL" clId="{CD5DD2E6-22B4-4BF5-9176-595B441E8D01}" dt="2022-11-18T09:25:22.727" v="509"/>
        <pc:sldMkLst>
          <pc:docMk/>
          <pc:sldMk cId="2130633196" sldId="2145705985"/>
        </pc:sldMkLst>
        <pc:spChg chg="mod">
          <ac:chgData name="Jonathan Vella" userId="ff59d9e4-9df8-4ae6-90e3-b837e2f6651b" providerId="ADAL" clId="{CD5DD2E6-22B4-4BF5-9176-595B441E8D01}" dt="2022-11-18T09:25:22.727" v="509"/>
          <ac:spMkLst>
            <pc:docMk/>
            <pc:sldMk cId="2130633196" sldId="2145705985"/>
            <ac:spMk id="17" creationId="{6C888C00-E318-43FB-A80C-54A8EA42D2C3}"/>
          </ac:spMkLst>
        </pc:spChg>
        <pc:spChg chg="mod">
          <ac:chgData name="Jonathan Vella" userId="ff59d9e4-9df8-4ae6-90e3-b837e2f6651b" providerId="ADAL" clId="{CD5DD2E6-22B4-4BF5-9176-595B441E8D01}" dt="2022-11-18T09:22:26.292" v="459" actId="20577"/>
          <ac:spMkLst>
            <pc:docMk/>
            <pc:sldMk cId="2130633196" sldId="2145705985"/>
            <ac:spMk id="27" creationId="{C3D7BFB0-2FEE-42AE-8273-78D9586CAA0C}"/>
          </ac:spMkLst>
        </pc:spChg>
      </pc:sldChg>
      <pc:sldChg chg="modSp del mod">
        <pc:chgData name="Jonathan Vella" userId="ff59d9e4-9df8-4ae6-90e3-b837e2f6651b" providerId="ADAL" clId="{CD5DD2E6-22B4-4BF5-9176-595B441E8D01}" dt="2022-10-04T07:58:50.368" v="353" actId="18676"/>
        <pc:sldMkLst>
          <pc:docMk/>
          <pc:sldMk cId="4068158549" sldId="2145705986"/>
        </pc:sldMkLst>
        <pc:spChg chg="mod">
          <ac:chgData name="Jonathan Vella" userId="ff59d9e4-9df8-4ae6-90e3-b837e2f6651b" providerId="ADAL" clId="{CD5DD2E6-22B4-4BF5-9176-595B441E8D01}" dt="2022-10-04T07:49:45.572" v="342" actId="20577"/>
          <ac:spMkLst>
            <pc:docMk/>
            <pc:sldMk cId="4068158549" sldId="2145705986"/>
            <ac:spMk id="2" creationId="{724AB9D4-D3CB-4BF0-AC58-148877A366A4}"/>
          </ac:spMkLst>
        </pc:spChg>
      </pc:sldChg>
      <pc:sldChg chg="add del">
        <pc:chgData name="Jonathan Vella" userId="ff59d9e4-9df8-4ae6-90e3-b837e2f6651b" providerId="ADAL" clId="{CD5DD2E6-22B4-4BF5-9176-595B441E8D01}" dt="2022-11-30T07:04:18.463" v="566"/>
        <pc:sldMkLst>
          <pc:docMk/>
          <pc:sldMk cId="938910923" sldId="2145705987"/>
        </pc:sldMkLst>
      </pc:sldChg>
      <pc:sldChg chg="modSp add del mod">
        <pc:chgData name="Jonathan Vella" userId="ff59d9e4-9df8-4ae6-90e3-b837e2f6651b" providerId="ADAL" clId="{CD5DD2E6-22B4-4BF5-9176-595B441E8D01}" dt="2022-11-30T07:04:18.463" v="566"/>
        <pc:sldMkLst>
          <pc:docMk/>
          <pc:sldMk cId="3518130478" sldId="2145705988"/>
        </pc:sldMkLst>
        <pc:spChg chg="mod">
          <ac:chgData name="Jonathan Vella" userId="ff59d9e4-9df8-4ae6-90e3-b837e2f6651b" providerId="ADAL" clId="{CD5DD2E6-22B4-4BF5-9176-595B441E8D01}" dt="2022-11-30T07:04:18.463" v="566"/>
          <ac:spMkLst>
            <pc:docMk/>
            <pc:sldMk cId="3518130478" sldId="2145705988"/>
            <ac:spMk id="2" creationId="{1327037A-4307-4534-B383-233A9628D4C9}"/>
          </ac:spMkLst>
        </pc:spChg>
      </pc:sldChg>
      <pc:sldChg chg="add del">
        <pc:chgData name="Jonathan Vella" userId="ff59d9e4-9df8-4ae6-90e3-b837e2f6651b" providerId="ADAL" clId="{CD5DD2E6-22B4-4BF5-9176-595B441E8D01}" dt="2022-11-30T07:04:18.463" v="566"/>
        <pc:sldMkLst>
          <pc:docMk/>
          <pc:sldMk cId="1901139006" sldId="2147478636"/>
        </pc:sldMkLst>
      </pc:sldChg>
      <pc:sldChg chg="del">
        <pc:chgData name="Jonathan Vella" userId="ff59d9e4-9df8-4ae6-90e3-b837e2f6651b" providerId="ADAL" clId="{CD5DD2E6-22B4-4BF5-9176-595B441E8D01}" dt="2022-10-04T07:58:21.717" v="350" actId="47"/>
        <pc:sldMkLst>
          <pc:docMk/>
          <pc:sldMk cId="1297839373" sldId="2147478637"/>
        </pc:sldMkLst>
      </pc:sldChg>
      <pc:sldChg chg="del">
        <pc:chgData name="Jonathan Vella" userId="ff59d9e4-9df8-4ae6-90e3-b837e2f6651b" providerId="ADAL" clId="{CD5DD2E6-22B4-4BF5-9176-595B441E8D01}" dt="2022-11-30T06:52:45.906" v="518" actId="47"/>
        <pc:sldMkLst>
          <pc:docMk/>
          <pc:sldMk cId="799702871" sldId="2147478638"/>
        </pc:sldMkLst>
      </pc:sldChg>
      <pc:sldChg chg="add del">
        <pc:chgData name="Jonathan Vella" userId="ff59d9e4-9df8-4ae6-90e3-b837e2f6651b" providerId="ADAL" clId="{CD5DD2E6-22B4-4BF5-9176-595B441E8D01}" dt="2022-11-30T07:04:18.463" v="566"/>
        <pc:sldMkLst>
          <pc:docMk/>
          <pc:sldMk cId="4225585953" sldId="2147478639"/>
        </pc:sldMkLst>
      </pc:sldChg>
      <pc:sldChg chg="modSp mod">
        <pc:chgData name="Jonathan Vella" userId="ff59d9e4-9df8-4ae6-90e3-b837e2f6651b" providerId="ADAL" clId="{CD5DD2E6-22B4-4BF5-9176-595B441E8D01}" dt="2022-10-04T08:01:42.601" v="431" actId="20577"/>
        <pc:sldMkLst>
          <pc:docMk/>
          <pc:sldMk cId="1053774249" sldId="2147478641"/>
        </pc:sldMkLst>
        <pc:spChg chg="mod">
          <ac:chgData name="Jonathan Vella" userId="ff59d9e4-9df8-4ae6-90e3-b837e2f6651b" providerId="ADAL" clId="{CD5DD2E6-22B4-4BF5-9176-595B441E8D01}" dt="2022-10-04T08:00:58.995" v="389" actId="20577"/>
          <ac:spMkLst>
            <pc:docMk/>
            <pc:sldMk cId="1053774249" sldId="2147478641"/>
            <ac:spMk id="2" creationId="{639641FB-58A8-C0BF-4176-5E517D6622C3}"/>
          </ac:spMkLst>
        </pc:spChg>
        <pc:spChg chg="mod">
          <ac:chgData name="Jonathan Vella" userId="ff59d9e4-9df8-4ae6-90e3-b837e2f6651b" providerId="ADAL" clId="{CD5DD2E6-22B4-4BF5-9176-595B441E8D01}" dt="2022-10-04T08:01:42.601" v="431" actId="20577"/>
          <ac:spMkLst>
            <pc:docMk/>
            <pc:sldMk cId="1053774249" sldId="2147478641"/>
            <ac:spMk id="7" creationId="{82C666AB-6E17-BA0A-11B7-9E91640EB063}"/>
          </ac:spMkLst>
        </pc:spChg>
      </pc:sldChg>
      <pc:sldChg chg="modSp add mod">
        <pc:chgData name="Jonathan Vella" userId="ff59d9e4-9df8-4ae6-90e3-b837e2f6651b" providerId="ADAL" clId="{CD5DD2E6-22B4-4BF5-9176-595B441E8D01}" dt="2022-11-18T09:26:09.946" v="511"/>
        <pc:sldMkLst>
          <pc:docMk/>
          <pc:sldMk cId="2472418775" sldId="2147478642"/>
        </pc:sldMkLst>
        <pc:spChg chg="mod">
          <ac:chgData name="Jonathan Vella" userId="ff59d9e4-9df8-4ae6-90e3-b837e2f6651b" providerId="ADAL" clId="{CD5DD2E6-22B4-4BF5-9176-595B441E8D01}" dt="2022-11-18T09:26:09.946" v="511"/>
          <ac:spMkLst>
            <pc:docMk/>
            <pc:sldMk cId="2472418775" sldId="2147478642"/>
            <ac:spMk id="17" creationId="{6C888C00-E318-43FB-A80C-54A8EA42D2C3}"/>
          </ac:spMkLst>
        </pc:spChg>
        <pc:spChg chg="mod">
          <ac:chgData name="Jonathan Vella" userId="ff59d9e4-9df8-4ae6-90e3-b837e2f6651b" providerId="ADAL" clId="{CD5DD2E6-22B4-4BF5-9176-595B441E8D01}" dt="2022-11-18T09:23:08.324" v="479" actId="20577"/>
          <ac:spMkLst>
            <pc:docMk/>
            <pc:sldMk cId="2472418775" sldId="2147478642"/>
            <ac:spMk id="27" creationId="{C3D7BFB0-2FEE-42AE-8273-78D9586CAA0C}"/>
          </ac:spMkLst>
        </pc:spChg>
      </pc:sldChg>
      <pc:sldChg chg="modSp mod">
        <pc:chgData name="Jonathan Vella" userId="ff59d9e4-9df8-4ae6-90e3-b837e2f6651b" providerId="ADAL" clId="{CD5DD2E6-22B4-4BF5-9176-595B441E8D01}" dt="2022-11-30T07:06:34.670" v="597" actId="20577"/>
        <pc:sldMkLst>
          <pc:docMk/>
          <pc:sldMk cId="2788693510" sldId="2147478643"/>
        </pc:sldMkLst>
        <pc:spChg chg="mod">
          <ac:chgData name="Jonathan Vella" userId="ff59d9e4-9df8-4ae6-90e3-b837e2f6651b" providerId="ADAL" clId="{CD5DD2E6-22B4-4BF5-9176-595B441E8D01}" dt="2022-11-30T07:06:34.670" v="597" actId="20577"/>
          <ac:spMkLst>
            <pc:docMk/>
            <pc:sldMk cId="2788693510" sldId="2147478643"/>
            <ac:spMk id="4" creationId="{00000000-0000-0000-0000-000000000000}"/>
          </ac:spMkLst>
        </pc:spChg>
      </pc:sldChg>
      <pc:sldChg chg="add del">
        <pc:chgData name="Jonathan Vella" userId="ff59d9e4-9df8-4ae6-90e3-b837e2f6651b" providerId="ADAL" clId="{CD5DD2E6-22B4-4BF5-9176-595B441E8D01}" dt="2022-11-30T07:04:18.463" v="566"/>
        <pc:sldMkLst>
          <pc:docMk/>
          <pc:sldMk cId="1155375236" sldId="2147478655"/>
        </pc:sldMkLst>
      </pc:sldChg>
      <pc:sldChg chg="add del">
        <pc:chgData name="Jonathan Vella" userId="ff59d9e4-9df8-4ae6-90e3-b837e2f6651b" providerId="ADAL" clId="{CD5DD2E6-22B4-4BF5-9176-595B441E8D01}" dt="2022-11-30T07:04:18.463" v="566"/>
        <pc:sldMkLst>
          <pc:docMk/>
          <pc:sldMk cId="1257597489" sldId="2147478656"/>
        </pc:sldMkLst>
      </pc:sldChg>
      <pc:sldChg chg="add del setBg">
        <pc:chgData name="Jonathan Vella" userId="ff59d9e4-9df8-4ae6-90e3-b837e2f6651b" providerId="ADAL" clId="{CD5DD2E6-22B4-4BF5-9176-595B441E8D01}" dt="2022-11-30T07:04:18.463" v="566"/>
        <pc:sldMkLst>
          <pc:docMk/>
          <pc:sldMk cId="2703224804" sldId="2147478657"/>
        </pc:sldMkLst>
      </pc:sldChg>
      <pc:sldMasterChg chg="del delSldLayout">
        <pc:chgData name="Jonathan Vella" userId="ff59d9e4-9df8-4ae6-90e3-b837e2f6651b" providerId="ADAL" clId="{CD5DD2E6-22B4-4BF5-9176-595B441E8D01}" dt="2022-10-04T07:59:24.296" v="359" actId="47"/>
        <pc:sldMasterMkLst>
          <pc:docMk/>
          <pc:sldMasterMk cId="206201141" sldId="2147483648"/>
        </pc:sldMasterMkLst>
        <pc:sldLayoutChg chg="del">
          <pc:chgData name="Jonathan Vella" userId="ff59d9e4-9df8-4ae6-90e3-b837e2f6651b" providerId="ADAL" clId="{CD5DD2E6-22B4-4BF5-9176-595B441E8D01}" dt="2022-10-04T07:59:24.296" v="359" actId="47"/>
          <pc:sldLayoutMkLst>
            <pc:docMk/>
            <pc:sldMasterMk cId="206201141" sldId="2147483648"/>
            <pc:sldLayoutMk cId="568967118" sldId="2147483649"/>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319335980" sldId="2147483650"/>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968904968" sldId="2147483651"/>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697591105" sldId="2147483652"/>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409706746" sldId="2147483653"/>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613656679" sldId="2147483654"/>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2874587751" sldId="2147483655"/>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1336252229" sldId="2147483656"/>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542717169" sldId="2147483657"/>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2227141218" sldId="2147483658"/>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2444478741" sldId="2147483659"/>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413945124" sldId="2147483879"/>
          </pc:sldLayoutMkLst>
        </pc:sldLayoutChg>
        <pc:sldLayoutChg chg="del">
          <pc:chgData name="Jonathan Vella" userId="ff59d9e4-9df8-4ae6-90e3-b837e2f6651b" providerId="ADAL" clId="{CD5DD2E6-22B4-4BF5-9176-595B441E8D01}" dt="2022-10-04T07:59:11.059" v="357" actId="47"/>
          <pc:sldLayoutMkLst>
            <pc:docMk/>
            <pc:sldMasterMk cId="206201141" sldId="2147483648"/>
            <pc:sldLayoutMk cId="2343961652" sldId="2147483912"/>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840416311" sldId="2147483916"/>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4245947175" sldId="2147483917"/>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1605844557" sldId="2147483918"/>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344116448" sldId="2147483919"/>
          </pc:sldLayoutMkLst>
        </pc:sldLayoutChg>
        <pc:sldLayoutChg chg="del">
          <pc:chgData name="Jonathan Vella" userId="ff59d9e4-9df8-4ae6-90e3-b837e2f6651b" providerId="ADAL" clId="{CD5DD2E6-22B4-4BF5-9176-595B441E8D01}" dt="2022-10-04T07:59:24.296" v="359" actId="47"/>
          <pc:sldLayoutMkLst>
            <pc:docMk/>
            <pc:sldMasterMk cId="206201141" sldId="2147483648"/>
            <pc:sldLayoutMk cId="2176563058" sldId="2147483956"/>
          </pc:sldLayoutMkLst>
        </pc:sldLayoutChg>
      </pc:sldMasterChg>
      <pc:sldMasterChg chg="delSldLayout">
        <pc:chgData name="Jonathan Vella" userId="ff59d9e4-9df8-4ae6-90e3-b837e2f6651b" providerId="ADAL" clId="{CD5DD2E6-22B4-4BF5-9176-595B441E8D01}" dt="2022-10-04T07:58:50.368" v="353" actId="18676"/>
        <pc:sldMasterMkLst>
          <pc:docMk/>
          <pc:sldMasterMk cId="765175513" sldId="2147483700"/>
        </pc:sldMasterMkLst>
        <pc:sldLayoutChg chg="del">
          <pc:chgData name="Jonathan Vella" userId="ff59d9e4-9df8-4ae6-90e3-b837e2f6651b" providerId="ADAL" clId="{CD5DD2E6-22B4-4BF5-9176-595B441E8D01}" dt="2022-10-04T07:58:50.368" v="353" actId="18676"/>
          <pc:sldLayoutMkLst>
            <pc:docMk/>
            <pc:sldMasterMk cId="765175513" sldId="2147483700"/>
            <pc:sldLayoutMk cId="467869685" sldId="2147483732"/>
          </pc:sldLayoutMkLst>
        </pc:sldLayoutChg>
      </pc:sldMasterChg>
      <pc:sldMasterChg chg="delSldLayout">
        <pc:chgData name="Jonathan Vella" userId="ff59d9e4-9df8-4ae6-90e3-b837e2f6651b" providerId="ADAL" clId="{CD5DD2E6-22B4-4BF5-9176-595B441E8D01}" dt="2022-10-04T07:59:02.649" v="355" actId="18676"/>
        <pc:sldMasterMkLst>
          <pc:docMk/>
          <pc:sldMasterMk cId="828954947" sldId="2147483832"/>
        </pc:sldMasterMkLst>
        <pc:sldLayoutChg chg="del">
          <pc:chgData name="Jonathan Vella" userId="ff59d9e4-9df8-4ae6-90e3-b837e2f6651b" providerId="ADAL" clId="{CD5DD2E6-22B4-4BF5-9176-595B441E8D01}" dt="2022-10-04T07:58:50.368" v="353" actId="18676"/>
          <pc:sldLayoutMkLst>
            <pc:docMk/>
            <pc:sldMasterMk cId="828954947" sldId="2147483832"/>
            <pc:sldLayoutMk cId="1320049316" sldId="2147483858"/>
          </pc:sldLayoutMkLst>
        </pc:sldLayoutChg>
        <pc:sldLayoutChg chg="del">
          <pc:chgData name="Jonathan Vella" userId="ff59d9e4-9df8-4ae6-90e3-b837e2f6651b" providerId="ADAL" clId="{CD5DD2E6-22B4-4BF5-9176-595B441E8D01}" dt="2022-10-04T07:59:02.649" v="355" actId="18676"/>
          <pc:sldLayoutMkLst>
            <pc:docMk/>
            <pc:sldMasterMk cId="828954947" sldId="2147483832"/>
            <pc:sldLayoutMk cId="3084052498" sldId="2147483859"/>
          </pc:sldLayoutMkLst>
        </pc:sldLayoutChg>
        <pc:sldLayoutChg chg="del">
          <pc:chgData name="Jonathan Vella" userId="ff59d9e4-9df8-4ae6-90e3-b837e2f6651b" providerId="ADAL" clId="{CD5DD2E6-22B4-4BF5-9176-595B441E8D01}" dt="2022-10-04T07:57:38.413" v="345" actId="47"/>
          <pc:sldLayoutMkLst>
            <pc:docMk/>
            <pc:sldMasterMk cId="828954947" sldId="2147483832"/>
            <pc:sldLayoutMk cId="3353843723" sldId="2147483862"/>
          </pc:sldLayoutMkLst>
        </pc:sldLayoutChg>
        <pc:sldLayoutChg chg="del">
          <pc:chgData name="Jonathan Vella" userId="ff59d9e4-9df8-4ae6-90e3-b837e2f6651b" providerId="ADAL" clId="{CD5DD2E6-22B4-4BF5-9176-595B441E8D01}" dt="2022-10-04T07:58:50.368" v="353" actId="18676"/>
          <pc:sldLayoutMkLst>
            <pc:docMk/>
            <pc:sldMasterMk cId="828954947" sldId="2147483832"/>
            <pc:sldLayoutMk cId="2399797854" sldId="2147483870"/>
          </pc:sldLayoutMkLst>
        </pc:sldLayoutChg>
      </pc:sldMasterChg>
      <pc:sldMasterChg chg="del delSldLayout">
        <pc:chgData name="Jonathan Vella" userId="ff59d9e4-9df8-4ae6-90e3-b837e2f6651b" providerId="ADAL" clId="{CD5DD2E6-22B4-4BF5-9176-595B441E8D01}" dt="2022-10-04T07:58:50.368" v="353" actId="18676"/>
        <pc:sldMasterMkLst>
          <pc:docMk/>
          <pc:sldMasterMk cId="2460954070" sldId="2147483896"/>
        </pc:sldMasterMkLst>
        <pc:sldLayoutChg chg="del">
          <pc:chgData name="Jonathan Vella" userId="ff59d9e4-9df8-4ae6-90e3-b837e2f6651b" providerId="ADAL" clId="{CD5DD2E6-22B4-4BF5-9176-595B441E8D01}" dt="2022-10-04T07:58:50.368" v="353" actId="18676"/>
          <pc:sldLayoutMkLst>
            <pc:docMk/>
            <pc:sldMasterMk cId="2460954070" sldId="2147483896"/>
            <pc:sldLayoutMk cId="1203092039" sldId="2147483897"/>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3733172339" sldId="2147483898"/>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3210312558" sldId="2147483899"/>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3146388984" sldId="2147483900"/>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3171841454" sldId="2147483901"/>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2385387890" sldId="2147483913"/>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949138452" sldId="2147483914"/>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2591524520" sldId="2147483915"/>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1718958274" sldId="2147483920"/>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2202905451" sldId="2147483921"/>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3479445657" sldId="2147483922"/>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2526186666" sldId="2147483923"/>
          </pc:sldLayoutMkLst>
        </pc:sldLayoutChg>
        <pc:sldLayoutChg chg="del">
          <pc:chgData name="Jonathan Vella" userId="ff59d9e4-9df8-4ae6-90e3-b837e2f6651b" providerId="ADAL" clId="{CD5DD2E6-22B4-4BF5-9176-595B441E8D01}" dt="2022-10-04T07:58:50.368" v="353" actId="18676"/>
          <pc:sldLayoutMkLst>
            <pc:docMk/>
            <pc:sldMasterMk cId="2460954070" sldId="2147483896"/>
            <pc:sldLayoutMk cId="3974343385" sldId="2147483925"/>
          </pc:sldLayoutMkLst>
        </pc:sldLayoutChg>
      </pc:sldMasterChg>
      <pc:sldMasterChg chg="delSldLayout">
        <pc:chgData name="Jonathan Vella" userId="ff59d9e4-9df8-4ae6-90e3-b837e2f6651b" providerId="ADAL" clId="{CD5DD2E6-22B4-4BF5-9176-595B441E8D01}" dt="2022-10-04T07:58:53.688" v="354" actId="18676"/>
        <pc:sldMasterMkLst>
          <pc:docMk/>
          <pc:sldMasterMk cId="3123774312" sldId="2147483926"/>
        </pc:sldMasterMkLst>
        <pc:sldLayoutChg chg="del">
          <pc:chgData name="Jonathan Vella" userId="ff59d9e4-9df8-4ae6-90e3-b837e2f6651b" providerId="ADAL" clId="{CD5DD2E6-22B4-4BF5-9176-595B441E8D01}" dt="2022-10-04T07:58:53.688" v="354" actId="18676"/>
          <pc:sldLayoutMkLst>
            <pc:docMk/>
            <pc:sldMasterMk cId="3123774312" sldId="2147483926"/>
            <pc:sldLayoutMk cId="546735191" sldId="2147483911"/>
          </pc:sldLayoutMkLst>
        </pc:sldLayoutChg>
      </pc:sldMasterChg>
    </pc:docChg>
  </pc:docChgLst>
  <pc:docChgLst>
    <pc:chgData name="Jonathan Vella" userId="ff59d9e4-9df8-4ae6-90e3-b837e2f6651b" providerId="ADAL" clId="{5E354878-CB4B-4F9D-A502-8883F324B3EF}"/>
    <pc:docChg chg="undo custSel addSld delSld modSld sldOrd addSection delSection modSection">
      <pc:chgData name="Jonathan Vella" userId="ff59d9e4-9df8-4ae6-90e3-b837e2f6651b" providerId="ADAL" clId="{5E354878-CB4B-4F9D-A502-8883F324B3EF}" dt="2022-04-25T16:28:33.639" v="4584" actId="6549"/>
      <pc:docMkLst>
        <pc:docMk/>
      </pc:docMkLst>
      <pc:sldChg chg="modSp">
        <pc:chgData name="Jonathan Vella" userId="ff59d9e4-9df8-4ae6-90e3-b837e2f6651b" providerId="ADAL" clId="{5E354878-CB4B-4F9D-A502-8883F324B3EF}" dt="2022-04-07T09:33:16.195" v="12" actId="1076"/>
        <pc:sldMkLst>
          <pc:docMk/>
          <pc:sldMk cId="2480172102" sldId="263"/>
        </pc:sldMkLst>
        <pc:picChg chg="mod">
          <ac:chgData name="Jonathan Vella" userId="ff59d9e4-9df8-4ae6-90e3-b837e2f6651b" providerId="ADAL" clId="{5E354878-CB4B-4F9D-A502-8883F324B3EF}" dt="2022-04-07T09:33:16.195" v="12" actId="1076"/>
          <ac:picMkLst>
            <pc:docMk/>
            <pc:sldMk cId="2480172102" sldId="263"/>
            <ac:picMk id="3" creationId="{F019845A-5C09-41A1-988E-D6FCC438DCE8}"/>
          </ac:picMkLst>
        </pc:picChg>
      </pc:sldChg>
      <pc:sldChg chg="modSp mod modShow">
        <pc:chgData name="Jonathan Vella" userId="ff59d9e4-9df8-4ae6-90e3-b837e2f6651b" providerId="ADAL" clId="{5E354878-CB4B-4F9D-A502-8883F324B3EF}" dt="2022-04-12T12:08:20.348" v="2315" actId="120"/>
        <pc:sldMkLst>
          <pc:docMk/>
          <pc:sldMk cId="3225590302" sldId="2040"/>
        </pc:sldMkLst>
        <pc:spChg chg="mod">
          <ac:chgData name="Jonathan Vella" userId="ff59d9e4-9df8-4ae6-90e3-b837e2f6651b" providerId="ADAL" clId="{5E354878-CB4B-4F9D-A502-8883F324B3EF}" dt="2022-04-12T12:08:20.348" v="2315" actId="120"/>
          <ac:spMkLst>
            <pc:docMk/>
            <pc:sldMk cId="3225590302" sldId="2040"/>
            <ac:spMk id="6" creationId="{45B54B4C-2B13-4E28-903C-D3503FEA345B}"/>
          </ac:spMkLst>
        </pc:spChg>
      </pc:sldChg>
      <pc:sldChg chg="del">
        <pc:chgData name="Jonathan Vella" userId="ff59d9e4-9df8-4ae6-90e3-b837e2f6651b" providerId="ADAL" clId="{5E354878-CB4B-4F9D-A502-8883F324B3EF}" dt="2022-04-07T08:25:27.394" v="8" actId="47"/>
        <pc:sldMkLst>
          <pc:docMk/>
          <pc:sldMk cId="3822969269" sldId="2088"/>
        </pc:sldMkLst>
      </pc:sldChg>
      <pc:sldChg chg="del">
        <pc:chgData name="Jonathan Vella" userId="ff59d9e4-9df8-4ae6-90e3-b837e2f6651b" providerId="ADAL" clId="{5E354878-CB4B-4F9D-A502-8883F324B3EF}" dt="2022-04-07T08:25:10.908" v="6" actId="47"/>
        <pc:sldMkLst>
          <pc:docMk/>
          <pc:sldMk cId="3614617496" sldId="2099"/>
        </pc:sldMkLst>
      </pc:sldChg>
      <pc:sldChg chg="del">
        <pc:chgData name="Jonathan Vella" userId="ff59d9e4-9df8-4ae6-90e3-b837e2f6651b" providerId="ADAL" clId="{5E354878-CB4B-4F9D-A502-8883F324B3EF}" dt="2022-04-07T08:25:25.220" v="7" actId="47"/>
        <pc:sldMkLst>
          <pc:docMk/>
          <pc:sldMk cId="2832182524" sldId="2100"/>
        </pc:sldMkLst>
      </pc:sldChg>
      <pc:sldChg chg="del">
        <pc:chgData name="Jonathan Vella" userId="ff59d9e4-9df8-4ae6-90e3-b837e2f6651b" providerId="ADAL" clId="{5E354878-CB4B-4F9D-A502-8883F324B3EF}" dt="2022-04-07T08:25:10.908" v="6" actId="47"/>
        <pc:sldMkLst>
          <pc:docMk/>
          <pc:sldMk cId="3500048810" sldId="2111"/>
        </pc:sldMkLst>
      </pc:sldChg>
      <pc:sldChg chg="del">
        <pc:chgData name="Jonathan Vella" userId="ff59d9e4-9df8-4ae6-90e3-b837e2f6651b" providerId="ADAL" clId="{5E354878-CB4B-4F9D-A502-8883F324B3EF}" dt="2022-04-07T08:27:46.219" v="11" actId="47"/>
        <pc:sldMkLst>
          <pc:docMk/>
          <pc:sldMk cId="4212373032" sldId="2112"/>
        </pc:sldMkLst>
      </pc:sldChg>
      <pc:sldChg chg="del">
        <pc:chgData name="Jonathan Vella" userId="ff59d9e4-9df8-4ae6-90e3-b837e2f6651b" providerId="ADAL" clId="{5E354878-CB4B-4F9D-A502-8883F324B3EF}" dt="2022-04-07T08:24:48.674" v="5" actId="47"/>
        <pc:sldMkLst>
          <pc:docMk/>
          <pc:sldMk cId="22182604" sldId="2119"/>
        </pc:sldMkLst>
      </pc:sldChg>
      <pc:sldChg chg="ord">
        <pc:chgData name="Jonathan Vella" userId="ff59d9e4-9df8-4ae6-90e3-b837e2f6651b" providerId="ADAL" clId="{5E354878-CB4B-4F9D-A502-8883F324B3EF}" dt="2022-04-07T08:24:43.945" v="3"/>
        <pc:sldMkLst>
          <pc:docMk/>
          <pc:sldMk cId="726869788" sldId="2120"/>
        </pc:sldMkLst>
      </pc:sldChg>
      <pc:sldChg chg="del">
        <pc:chgData name="Jonathan Vella" userId="ff59d9e4-9df8-4ae6-90e3-b837e2f6651b" providerId="ADAL" clId="{5E354878-CB4B-4F9D-A502-8883F324B3EF}" dt="2022-04-07T08:27:46.219" v="11" actId="47"/>
        <pc:sldMkLst>
          <pc:docMk/>
          <pc:sldMk cId="773335685" sldId="2121"/>
        </pc:sldMkLst>
      </pc:sldChg>
      <pc:sldChg chg="ord">
        <pc:chgData name="Jonathan Vella" userId="ff59d9e4-9df8-4ae6-90e3-b837e2f6651b" providerId="ADAL" clId="{5E354878-CB4B-4F9D-A502-8883F324B3EF}" dt="2022-04-12T12:09:06.114" v="2320"/>
        <pc:sldMkLst>
          <pc:docMk/>
          <pc:sldMk cId="2874508150" sldId="4649"/>
        </pc:sldMkLst>
      </pc:sldChg>
      <pc:sldChg chg="del">
        <pc:chgData name="Jonathan Vella" userId="ff59d9e4-9df8-4ae6-90e3-b837e2f6651b" providerId="ADAL" clId="{5E354878-CB4B-4F9D-A502-8883F324B3EF}" dt="2022-04-12T12:07:35.072" v="2312" actId="47"/>
        <pc:sldMkLst>
          <pc:docMk/>
          <pc:sldMk cId="89966766" sldId="10655"/>
        </pc:sldMkLst>
      </pc:sldChg>
      <pc:sldChg chg="modSp mod ord modShow">
        <pc:chgData name="Jonathan Vella" userId="ff59d9e4-9df8-4ae6-90e3-b837e2f6651b" providerId="ADAL" clId="{5E354878-CB4B-4F9D-A502-8883F324B3EF}" dt="2022-04-12T12:08:40.219" v="2317" actId="120"/>
        <pc:sldMkLst>
          <pc:docMk/>
          <pc:sldMk cId="3296622217" sldId="2076136993"/>
        </pc:sldMkLst>
        <pc:spChg chg="mod">
          <ac:chgData name="Jonathan Vella" userId="ff59d9e4-9df8-4ae6-90e3-b837e2f6651b" providerId="ADAL" clId="{5E354878-CB4B-4F9D-A502-8883F324B3EF}" dt="2022-04-12T12:08:40.219" v="2317" actId="120"/>
          <ac:spMkLst>
            <pc:docMk/>
            <pc:sldMk cId="3296622217" sldId="2076136993"/>
            <ac:spMk id="31" creationId="{2D6BD3E2-B2BC-425A-ABAF-C30882D84FF0}"/>
          </ac:spMkLst>
        </pc:spChg>
      </pc:sldChg>
      <pc:sldChg chg="del">
        <pc:chgData name="Jonathan Vella" userId="ff59d9e4-9df8-4ae6-90e3-b837e2f6651b" providerId="ADAL" clId="{5E354878-CB4B-4F9D-A502-8883F324B3EF}" dt="2022-03-29T10:54:43.092" v="0" actId="47"/>
        <pc:sldMkLst>
          <pc:docMk/>
          <pc:sldMk cId="1820734558" sldId="2076137811"/>
        </pc:sldMkLst>
      </pc:sldChg>
      <pc:sldChg chg="del">
        <pc:chgData name="Jonathan Vella" userId="ff59d9e4-9df8-4ae6-90e3-b837e2f6651b" providerId="ADAL" clId="{5E354878-CB4B-4F9D-A502-8883F324B3EF}" dt="2022-04-07T08:27:17.941" v="10" actId="47"/>
        <pc:sldMkLst>
          <pc:docMk/>
          <pc:sldMk cId="2629943877" sldId="2076137824"/>
        </pc:sldMkLst>
      </pc:sldChg>
      <pc:sldChg chg="del">
        <pc:chgData name="Jonathan Vella" userId="ff59d9e4-9df8-4ae6-90e3-b837e2f6651b" providerId="ADAL" clId="{5E354878-CB4B-4F9D-A502-8883F324B3EF}" dt="2022-03-29T10:54:44.641" v="1" actId="47"/>
        <pc:sldMkLst>
          <pc:docMk/>
          <pc:sldMk cId="3286270814" sldId="2076137825"/>
        </pc:sldMkLst>
      </pc:sldChg>
      <pc:sldChg chg="modSp mod">
        <pc:chgData name="Jonathan Vella" userId="ff59d9e4-9df8-4ae6-90e3-b837e2f6651b" providerId="ADAL" clId="{5E354878-CB4B-4F9D-A502-8883F324B3EF}" dt="2022-04-11T08:19:13.617" v="13" actId="20577"/>
        <pc:sldMkLst>
          <pc:docMk/>
          <pc:sldMk cId="1773292696" sldId="2076137826"/>
        </pc:sldMkLst>
        <pc:spChg chg="mod">
          <ac:chgData name="Jonathan Vella" userId="ff59d9e4-9df8-4ae6-90e3-b837e2f6651b" providerId="ADAL" clId="{5E354878-CB4B-4F9D-A502-8883F324B3EF}" dt="2022-04-11T08:19:13.617" v="13" actId="20577"/>
          <ac:spMkLst>
            <pc:docMk/>
            <pc:sldMk cId="1773292696" sldId="2076137826"/>
            <ac:spMk id="2" creationId="{D0D79292-2676-3343-A684-812C7C4DB8CE}"/>
          </ac:spMkLst>
        </pc:spChg>
      </pc:sldChg>
      <pc:sldChg chg="modSp mod">
        <pc:chgData name="Jonathan Vella" userId="ff59d9e4-9df8-4ae6-90e3-b837e2f6651b" providerId="ADAL" clId="{5E354878-CB4B-4F9D-A502-8883F324B3EF}" dt="2022-04-25T16:28:33.639" v="4584" actId="6549"/>
        <pc:sldMkLst>
          <pc:docMk/>
          <pc:sldMk cId="3948430080" sldId="2076137836"/>
        </pc:sldMkLst>
        <pc:spChg chg="mod">
          <ac:chgData name="Jonathan Vella" userId="ff59d9e4-9df8-4ae6-90e3-b837e2f6651b" providerId="ADAL" clId="{5E354878-CB4B-4F9D-A502-8883F324B3EF}" dt="2022-04-25T16:28:33.639" v="4584" actId="6549"/>
          <ac:spMkLst>
            <pc:docMk/>
            <pc:sldMk cId="3948430080" sldId="2076137836"/>
            <ac:spMk id="5" creationId="{E8219932-6066-469D-B9E0-361185514E71}"/>
          </ac:spMkLst>
        </pc:spChg>
      </pc:sldChg>
      <pc:sldChg chg="addSp delSp modSp mod">
        <pc:chgData name="Jonathan Vella" userId="ff59d9e4-9df8-4ae6-90e3-b837e2f6651b" providerId="ADAL" clId="{5E354878-CB4B-4F9D-A502-8883F324B3EF}" dt="2022-04-25T15:09:27.002" v="2983" actId="1076"/>
        <pc:sldMkLst>
          <pc:docMk/>
          <pc:sldMk cId="2069725814" sldId="2076137847"/>
        </pc:sldMkLst>
        <pc:spChg chg="mod">
          <ac:chgData name="Jonathan Vella" userId="ff59d9e4-9df8-4ae6-90e3-b837e2f6651b" providerId="ADAL" clId="{5E354878-CB4B-4F9D-A502-8883F324B3EF}" dt="2022-04-25T15:09:27.002" v="2983" actId="1076"/>
          <ac:spMkLst>
            <pc:docMk/>
            <pc:sldMk cId="2069725814" sldId="2076137847"/>
            <ac:spMk id="2" creationId="{11B89988-DBBE-4995-A971-E9E08105E14F}"/>
          </ac:spMkLst>
        </pc:spChg>
        <pc:spChg chg="add del mod">
          <ac:chgData name="Jonathan Vella" userId="ff59d9e4-9df8-4ae6-90e3-b837e2f6651b" providerId="ADAL" clId="{5E354878-CB4B-4F9D-A502-8883F324B3EF}" dt="2022-04-25T15:07:54.751" v="2969" actId="478"/>
          <ac:spMkLst>
            <pc:docMk/>
            <pc:sldMk cId="2069725814" sldId="2076137847"/>
            <ac:spMk id="3" creationId="{2C63DFDA-8637-4082-A042-07C920B63B05}"/>
          </ac:spMkLst>
        </pc:spChg>
        <pc:spChg chg="mod">
          <ac:chgData name="Jonathan Vella" userId="ff59d9e4-9df8-4ae6-90e3-b837e2f6651b" providerId="ADAL" clId="{5E354878-CB4B-4F9D-A502-8883F324B3EF}" dt="2022-04-25T15:01:31.441" v="2830" actId="27636"/>
          <ac:spMkLst>
            <pc:docMk/>
            <pc:sldMk cId="2069725814" sldId="2076137847"/>
            <ac:spMk id="4" creationId="{72C9FE05-70C0-4E54-9D95-0F457C35CF29}"/>
          </ac:spMkLst>
        </pc:spChg>
        <pc:spChg chg="del mod">
          <ac:chgData name="Jonathan Vella" userId="ff59d9e4-9df8-4ae6-90e3-b837e2f6651b" providerId="ADAL" clId="{5E354878-CB4B-4F9D-A502-8883F324B3EF}" dt="2022-04-25T15:02:54.457" v="2845" actId="478"/>
          <ac:spMkLst>
            <pc:docMk/>
            <pc:sldMk cId="2069725814" sldId="2076137847"/>
            <ac:spMk id="6" creationId="{70140CC1-1E18-46D7-AE99-D15871D3A2F7}"/>
          </ac:spMkLst>
        </pc:spChg>
        <pc:spChg chg="add del mod">
          <ac:chgData name="Jonathan Vella" userId="ff59d9e4-9df8-4ae6-90e3-b837e2f6651b" providerId="ADAL" clId="{5E354878-CB4B-4F9D-A502-8883F324B3EF}" dt="2022-04-25T15:00:29.594" v="2803" actId="478"/>
          <ac:spMkLst>
            <pc:docMk/>
            <pc:sldMk cId="2069725814" sldId="2076137847"/>
            <ac:spMk id="8" creationId="{55C05896-80A3-DCE0-1C49-F379EBD4D3C7}"/>
          </ac:spMkLst>
        </pc:spChg>
        <pc:spChg chg="add del mod">
          <ac:chgData name="Jonathan Vella" userId="ff59d9e4-9df8-4ae6-90e3-b837e2f6651b" providerId="ADAL" clId="{5E354878-CB4B-4F9D-A502-8883F324B3EF}" dt="2022-04-25T15:07:56.585" v="2970" actId="478"/>
          <ac:spMkLst>
            <pc:docMk/>
            <pc:sldMk cId="2069725814" sldId="2076137847"/>
            <ac:spMk id="10" creationId="{CE1728B4-1D7B-0F43-F3AD-B815F2CECDAC}"/>
          </ac:spMkLst>
        </pc:spChg>
        <pc:picChg chg="add mod">
          <ac:chgData name="Jonathan Vella" userId="ff59d9e4-9df8-4ae6-90e3-b837e2f6651b" providerId="ADAL" clId="{5E354878-CB4B-4F9D-A502-8883F324B3EF}" dt="2022-04-25T15:08:01.826" v="2972" actId="1076"/>
          <ac:picMkLst>
            <pc:docMk/>
            <pc:sldMk cId="2069725814" sldId="2076137847"/>
            <ac:picMk id="1026" creationId="{2F1506D7-DF19-3B23-7A40-9BCD0EC55805}"/>
          </ac:picMkLst>
        </pc:picChg>
        <pc:picChg chg="del mod">
          <ac:chgData name="Jonathan Vella" userId="ff59d9e4-9df8-4ae6-90e3-b837e2f6651b" providerId="ADAL" clId="{5E354878-CB4B-4F9D-A502-8883F324B3EF}" dt="2022-04-25T15:02:23.488" v="2836" actId="478"/>
          <ac:picMkLst>
            <pc:docMk/>
            <pc:sldMk cId="2069725814" sldId="2076137847"/>
            <ac:picMk id="4098" creationId="{9BB21486-4A80-47B9-A22B-EDD1ABD2B744}"/>
          </ac:picMkLst>
        </pc:picChg>
      </pc:sldChg>
      <pc:sldChg chg="addSp delSp modSp mod">
        <pc:chgData name="Jonathan Vella" userId="ff59d9e4-9df8-4ae6-90e3-b837e2f6651b" providerId="ADAL" clId="{5E354878-CB4B-4F9D-A502-8883F324B3EF}" dt="2022-04-25T16:26:45.201" v="4572" actId="242"/>
        <pc:sldMkLst>
          <pc:docMk/>
          <pc:sldMk cId="3731984453" sldId="2076137848"/>
        </pc:sldMkLst>
        <pc:spChg chg="del">
          <ac:chgData name="Jonathan Vella" userId="ff59d9e4-9df8-4ae6-90e3-b837e2f6651b" providerId="ADAL" clId="{5E354878-CB4B-4F9D-A502-8883F324B3EF}" dt="2022-04-25T15:08:19.034" v="2975" actId="478"/>
          <ac:spMkLst>
            <pc:docMk/>
            <pc:sldMk cId="3731984453" sldId="2076137848"/>
            <ac:spMk id="2" creationId="{27859CFC-1C9A-46E1-A3F4-FAA39C991D1F}"/>
          </ac:spMkLst>
        </pc:spChg>
        <pc:spChg chg="mod">
          <ac:chgData name="Jonathan Vella" userId="ff59d9e4-9df8-4ae6-90e3-b837e2f6651b" providerId="ADAL" clId="{5E354878-CB4B-4F9D-A502-8883F324B3EF}" dt="2022-04-25T16:26:45.201" v="4572" actId="242"/>
          <ac:spMkLst>
            <pc:docMk/>
            <pc:sldMk cId="3731984453" sldId="2076137848"/>
            <ac:spMk id="3" creationId="{E633064A-13F8-4993-9A17-E997E8593FC0}"/>
          </ac:spMkLst>
        </pc:spChg>
        <pc:spChg chg="mod">
          <ac:chgData name="Jonathan Vella" userId="ff59d9e4-9df8-4ae6-90e3-b837e2f6651b" providerId="ADAL" clId="{5E354878-CB4B-4F9D-A502-8883F324B3EF}" dt="2022-04-25T15:09:45.848" v="2984"/>
          <ac:spMkLst>
            <pc:docMk/>
            <pc:sldMk cId="3731984453" sldId="2076137848"/>
            <ac:spMk id="8" creationId="{4D13FDA0-1723-4050-8EA1-0FDEC3827D82}"/>
          </ac:spMkLst>
        </pc:spChg>
        <pc:spChg chg="add del mod">
          <ac:chgData name="Jonathan Vella" userId="ff59d9e4-9df8-4ae6-90e3-b837e2f6651b" providerId="ADAL" clId="{5E354878-CB4B-4F9D-A502-8883F324B3EF}" dt="2022-04-25T15:08:20.959" v="2976" actId="478"/>
          <ac:spMkLst>
            <pc:docMk/>
            <pc:sldMk cId="3731984453" sldId="2076137848"/>
            <ac:spMk id="10" creationId="{48F22524-0F0F-6F69-7CA2-17879836AC48}"/>
          </ac:spMkLst>
        </pc:spChg>
      </pc:sldChg>
      <pc:sldChg chg="addSp delSp modSp mod ord">
        <pc:chgData name="Jonathan Vella" userId="ff59d9e4-9df8-4ae6-90e3-b837e2f6651b" providerId="ADAL" clId="{5E354878-CB4B-4F9D-A502-8883F324B3EF}" dt="2022-04-25T16:27:30.154" v="4577" actId="1076"/>
        <pc:sldMkLst>
          <pc:docMk/>
          <pc:sldMk cId="3100899148" sldId="2076137849"/>
        </pc:sldMkLst>
        <pc:spChg chg="mod">
          <ac:chgData name="Jonathan Vella" userId="ff59d9e4-9df8-4ae6-90e3-b837e2f6651b" providerId="ADAL" clId="{5E354878-CB4B-4F9D-A502-8883F324B3EF}" dt="2022-04-25T16:27:30.154" v="4577" actId="1076"/>
          <ac:spMkLst>
            <pc:docMk/>
            <pc:sldMk cId="3100899148" sldId="2076137849"/>
            <ac:spMk id="2" creationId="{71BF9F57-D033-420E-8A9B-3F888D79A280}"/>
          </ac:spMkLst>
        </pc:spChg>
        <pc:spChg chg="del mod">
          <ac:chgData name="Jonathan Vella" userId="ff59d9e4-9df8-4ae6-90e3-b837e2f6651b" providerId="ADAL" clId="{5E354878-CB4B-4F9D-A502-8883F324B3EF}" dt="2022-04-25T15:20:16.993" v="3118" actId="478"/>
          <ac:spMkLst>
            <pc:docMk/>
            <pc:sldMk cId="3100899148" sldId="2076137849"/>
            <ac:spMk id="8" creationId="{60A32669-BE59-4C5E-9F43-9017847F3116}"/>
          </ac:spMkLst>
        </pc:spChg>
        <pc:spChg chg="del">
          <ac:chgData name="Jonathan Vella" userId="ff59d9e4-9df8-4ae6-90e3-b837e2f6651b" providerId="ADAL" clId="{5E354878-CB4B-4F9D-A502-8883F324B3EF}" dt="2022-04-25T15:20:18.566" v="3119" actId="478"/>
          <ac:spMkLst>
            <pc:docMk/>
            <pc:sldMk cId="3100899148" sldId="2076137849"/>
            <ac:spMk id="9" creationId="{8D8BE28D-E341-400B-9FC5-7CE53864781E}"/>
          </ac:spMkLst>
        </pc:spChg>
        <pc:spChg chg="add mod">
          <ac:chgData name="Jonathan Vella" userId="ff59d9e4-9df8-4ae6-90e3-b837e2f6651b" providerId="ADAL" clId="{5E354878-CB4B-4F9D-A502-8883F324B3EF}" dt="2022-04-25T15:20:24.532" v="3121" actId="1076"/>
          <ac:spMkLst>
            <pc:docMk/>
            <pc:sldMk cId="3100899148" sldId="2076137849"/>
            <ac:spMk id="10" creationId="{642C08DE-D5BE-D9CE-82BE-164425DBCE7F}"/>
          </ac:spMkLst>
        </pc:spChg>
      </pc:sldChg>
      <pc:sldChg chg="addSp delSp modSp mod">
        <pc:chgData name="Jonathan Vella" userId="ff59d9e4-9df8-4ae6-90e3-b837e2f6651b" providerId="ADAL" clId="{5E354878-CB4B-4F9D-A502-8883F324B3EF}" dt="2022-04-25T16:26:58.488" v="4573" actId="242"/>
        <pc:sldMkLst>
          <pc:docMk/>
          <pc:sldMk cId="327522770" sldId="2076137850"/>
        </pc:sldMkLst>
        <pc:spChg chg="add del mod">
          <ac:chgData name="Jonathan Vella" userId="ff59d9e4-9df8-4ae6-90e3-b837e2f6651b" providerId="ADAL" clId="{5E354878-CB4B-4F9D-A502-8883F324B3EF}" dt="2022-04-25T15:19:09.504" v="3098" actId="1076"/>
          <ac:spMkLst>
            <pc:docMk/>
            <pc:sldMk cId="327522770" sldId="2076137850"/>
            <ac:spMk id="2" creationId="{C6F6389F-1A50-440C-8A73-F2BA5766A1CE}"/>
          </ac:spMkLst>
        </pc:spChg>
        <pc:spChg chg="mod">
          <ac:chgData name="Jonathan Vella" userId="ff59d9e4-9df8-4ae6-90e3-b837e2f6651b" providerId="ADAL" clId="{5E354878-CB4B-4F9D-A502-8883F324B3EF}" dt="2022-04-25T15:19:09.504" v="3098" actId="1076"/>
          <ac:spMkLst>
            <pc:docMk/>
            <pc:sldMk cId="327522770" sldId="2076137850"/>
            <ac:spMk id="4" creationId="{3A46ABD3-8BD7-4947-ADD4-C78BC66B2262}"/>
          </ac:spMkLst>
        </pc:spChg>
        <pc:spChg chg="mod">
          <ac:chgData name="Jonathan Vella" userId="ff59d9e4-9df8-4ae6-90e3-b837e2f6651b" providerId="ADAL" clId="{5E354878-CB4B-4F9D-A502-8883F324B3EF}" dt="2022-04-25T16:26:58.488" v="4573" actId="242"/>
          <ac:spMkLst>
            <pc:docMk/>
            <pc:sldMk cId="327522770" sldId="2076137850"/>
            <ac:spMk id="7" creationId="{93BAD997-D10D-4E54-BD34-3A400879A6F9}"/>
          </ac:spMkLst>
        </pc:spChg>
        <pc:spChg chg="add mod">
          <ac:chgData name="Jonathan Vella" userId="ff59d9e4-9df8-4ae6-90e3-b837e2f6651b" providerId="ADAL" clId="{5E354878-CB4B-4F9D-A502-8883F324B3EF}" dt="2022-04-25T15:19:01.768" v="3097" actId="1076"/>
          <ac:spMkLst>
            <pc:docMk/>
            <pc:sldMk cId="327522770" sldId="2076137850"/>
            <ac:spMk id="10" creationId="{7D290550-282A-D3E8-D3E6-4684D644B3BD}"/>
          </ac:spMkLst>
        </pc:spChg>
        <pc:picChg chg="mod">
          <ac:chgData name="Jonathan Vella" userId="ff59d9e4-9df8-4ae6-90e3-b837e2f6651b" providerId="ADAL" clId="{5E354878-CB4B-4F9D-A502-8883F324B3EF}" dt="2022-04-25T15:19:09.504" v="3098" actId="1076"/>
          <ac:picMkLst>
            <pc:docMk/>
            <pc:sldMk cId="327522770" sldId="2076137850"/>
            <ac:picMk id="2050" creationId="{25F785E2-2D6C-436D-A702-23AA66628560}"/>
          </ac:picMkLst>
        </pc:picChg>
      </pc:sldChg>
      <pc:sldChg chg="delSp modSp mod">
        <pc:chgData name="Jonathan Vella" userId="ff59d9e4-9df8-4ae6-90e3-b837e2f6651b" providerId="ADAL" clId="{5E354878-CB4B-4F9D-A502-8883F324B3EF}" dt="2022-04-25T16:27:41.186" v="4579" actId="1076"/>
        <pc:sldMkLst>
          <pc:docMk/>
          <pc:sldMk cId="2455023361" sldId="2076137851"/>
        </pc:sldMkLst>
        <pc:spChg chg="mod">
          <ac:chgData name="Jonathan Vella" userId="ff59d9e4-9df8-4ae6-90e3-b837e2f6651b" providerId="ADAL" clId="{5E354878-CB4B-4F9D-A502-8883F324B3EF}" dt="2022-04-25T16:27:41.186" v="4579" actId="1076"/>
          <ac:spMkLst>
            <pc:docMk/>
            <pc:sldMk cId="2455023361" sldId="2076137851"/>
            <ac:spMk id="7" creationId="{93BAD997-D10D-4E54-BD34-3A400879A6F9}"/>
          </ac:spMkLst>
        </pc:spChg>
        <pc:spChg chg="mod">
          <ac:chgData name="Jonathan Vella" userId="ff59d9e4-9df8-4ae6-90e3-b837e2f6651b" providerId="ADAL" clId="{5E354878-CB4B-4F9D-A502-8883F324B3EF}" dt="2022-04-25T15:30:02.457" v="3185"/>
          <ac:spMkLst>
            <pc:docMk/>
            <pc:sldMk cId="2455023361" sldId="2076137851"/>
            <ac:spMk id="8" creationId="{0D7A773F-DC88-4F58-9945-B6CB4289C08E}"/>
          </ac:spMkLst>
        </pc:spChg>
        <pc:spChg chg="del">
          <ac:chgData name="Jonathan Vella" userId="ff59d9e4-9df8-4ae6-90e3-b837e2f6651b" providerId="ADAL" clId="{5E354878-CB4B-4F9D-A502-8883F324B3EF}" dt="2022-04-25T15:30:09.908" v="3186" actId="478"/>
          <ac:spMkLst>
            <pc:docMk/>
            <pc:sldMk cId="2455023361" sldId="2076137851"/>
            <ac:spMk id="9" creationId="{D300C462-F65C-4CD8-ADC9-169D31458C21}"/>
          </ac:spMkLst>
        </pc:spChg>
      </pc:sldChg>
      <pc:sldChg chg="delSp modSp mod">
        <pc:chgData name="Jonathan Vella" userId="ff59d9e4-9df8-4ae6-90e3-b837e2f6651b" providerId="ADAL" clId="{5E354878-CB4B-4F9D-A502-8883F324B3EF}" dt="2022-04-25T16:27:47.475" v="4580" actId="242"/>
        <pc:sldMkLst>
          <pc:docMk/>
          <pc:sldMk cId="611620722" sldId="2076137852"/>
        </pc:sldMkLst>
        <pc:spChg chg="del">
          <ac:chgData name="Jonathan Vella" userId="ff59d9e4-9df8-4ae6-90e3-b837e2f6651b" providerId="ADAL" clId="{5E354878-CB4B-4F9D-A502-8883F324B3EF}" dt="2022-04-25T15:29:28.668" v="3182" actId="478"/>
          <ac:spMkLst>
            <pc:docMk/>
            <pc:sldMk cId="611620722" sldId="2076137852"/>
            <ac:spMk id="3" creationId="{B7BD6EA2-4556-4913-883D-4C277A26052C}"/>
          </ac:spMkLst>
        </pc:spChg>
        <pc:spChg chg="mod">
          <ac:chgData name="Jonathan Vella" userId="ff59d9e4-9df8-4ae6-90e3-b837e2f6651b" providerId="ADAL" clId="{5E354878-CB4B-4F9D-A502-8883F324B3EF}" dt="2022-04-25T15:48:42.400" v="3988" actId="20577"/>
          <ac:spMkLst>
            <pc:docMk/>
            <pc:sldMk cId="611620722" sldId="2076137852"/>
            <ac:spMk id="6" creationId="{13652C33-6913-4946-A58A-AF744D18BF78}"/>
          </ac:spMkLst>
        </pc:spChg>
        <pc:spChg chg="mod">
          <ac:chgData name="Jonathan Vella" userId="ff59d9e4-9df8-4ae6-90e3-b837e2f6651b" providerId="ADAL" clId="{5E354878-CB4B-4F9D-A502-8883F324B3EF}" dt="2022-04-25T16:27:47.475" v="4580" actId="242"/>
          <ac:spMkLst>
            <pc:docMk/>
            <pc:sldMk cId="611620722" sldId="2076137852"/>
            <ac:spMk id="7" creationId="{93BAD997-D10D-4E54-BD34-3A400879A6F9}"/>
          </ac:spMkLst>
        </pc:spChg>
      </pc:sldChg>
      <pc:sldChg chg="delSp modSp mod ord">
        <pc:chgData name="Jonathan Vella" userId="ff59d9e4-9df8-4ae6-90e3-b837e2f6651b" providerId="ADAL" clId="{5E354878-CB4B-4F9D-A502-8883F324B3EF}" dt="2022-04-25T16:27:12.647" v="4575" actId="1076"/>
        <pc:sldMkLst>
          <pc:docMk/>
          <pc:sldMk cId="33341425" sldId="2076137853"/>
        </pc:sldMkLst>
        <pc:spChg chg="del">
          <ac:chgData name="Jonathan Vella" userId="ff59d9e4-9df8-4ae6-90e3-b837e2f6651b" providerId="ADAL" clId="{5E354878-CB4B-4F9D-A502-8883F324B3EF}" dt="2022-04-25T15:52:09.618" v="3994" actId="478"/>
          <ac:spMkLst>
            <pc:docMk/>
            <pc:sldMk cId="33341425" sldId="2076137853"/>
            <ac:spMk id="3" creationId="{B8891AC4-0F34-417B-8221-4976E1240D08}"/>
          </ac:spMkLst>
        </pc:spChg>
        <pc:spChg chg="mod">
          <ac:chgData name="Jonathan Vella" userId="ff59d9e4-9df8-4ae6-90e3-b837e2f6651b" providerId="ADAL" clId="{5E354878-CB4B-4F9D-A502-8883F324B3EF}" dt="2022-04-25T15:52:35.088" v="3999" actId="20577"/>
          <ac:spMkLst>
            <pc:docMk/>
            <pc:sldMk cId="33341425" sldId="2076137853"/>
            <ac:spMk id="6" creationId="{E6E3F25D-E845-4D50-A03D-ECE3EECBDC33}"/>
          </ac:spMkLst>
        </pc:spChg>
        <pc:spChg chg="mod">
          <ac:chgData name="Jonathan Vella" userId="ff59d9e4-9df8-4ae6-90e3-b837e2f6651b" providerId="ADAL" clId="{5E354878-CB4B-4F9D-A502-8883F324B3EF}" dt="2022-04-25T16:27:12.647" v="4575" actId="1076"/>
          <ac:spMkLst>
            <pc:docMk/>
            <pc:sldMk cId="33341425" sldId="2076137853"/>
            <ac:spMk id="7" creationId="{93BAD997-D10D-4E54-BD34-3A400879A6F9}"/>
          </ac:spMkLst>
        </pc:spChg>
      </pc:sldChg>
      <pc:sldChg chg="delSp modSp mod">
        <pc:chgData name="Jonathan Vella" userId="ff59d9e4-9df8-4ae6-90e3-b837e2f6651b" providerId="ADAL" clId="{5E354878-CB4B-4F9D-A502-8883F324B3EF}" dt="2022-04-25T16:28:01.878" v="4583" actId="242"/>
        <pc:sldMkLst>
          <pc:docMk/>
          <pc:sldMk cId="1745609036" sldId="2076137854"/>
        </pc:sldMkLst>
        <pc:spChg chg="del">
          <ac:chgData name="Jonathan Vella" userId="ff59d9e4-9df8-4ae6-90e3-b837e2f6651b" providerId="ADAL" clId="{5E354878-CB4B-4F9D-A502-8883F324B3EF}" dt="2022-04-25T16:20:10.058" v="4334" actId="478"/>
          <ac:spMkLst>
            <pc:docMk/>
            <pc:sldMk cId="1745609036" sldId="2076137854"/>
            <ac:spMk id="4" creationId="{8B24BBB8-FEB2-4E36-9837-77AE763F8EF8}"/>
          </ac:spMkLst>
        </pc:spChg>
        <pc:spChg chg="mod">
          <ac:chgData name="Jonathan Vella" userId="ff59d9e4-9df8-4ae6-90e3-b837e2f6651b" providerId="ADAL" clId="{5E354878-CB4B-4F9D-A502-8883F324B3EF}" dt="2022-04-25T16:21:25.473" v="4411"/>
          <ac:spMkLst>
            <pc:docMk/>
            <pc:sldMk cId="1745609036" sldId="2076137854"/>
            <ac:spMk id="6" creationId="{04FD033E-A3FA-41F2-B95F-D74A0F0A8549}"/>
          </ac:spMkLst>
        </pc:spChg>
        <pc:spChg chg="mod">
          <ac:chgData name="Jonathan Vella" userId="ff59d9e4-9df8-4ae6-90e3-b837e2f6651b" providerId="ADAL" clId="{5E354878-CB4B-4F9D-A502-8883F324B3EF}" dt="2022-04-25T16:28:01.878" v="4583" actId="242"/>
          <ac:spMkLst>
            <pc:docMk/>
            <pc:sldMk cId="1745609036" sldId="2076137854"/>
            <ac:spMk id="7" creationId="{93BAD997-D10D-4E54-BD34-3A400879A6F9}"/>
          </ac:spMkLst>
        </pc:spChg>
      </pc:sldChg>
      <pc:sldChg chg="del">
        <pc:chgData name="Jonathan Vella" userId="ff59d9e4-9df8-4ae6-90e3-b837e2f6651b" providerId="ADAL" clId="{5E354878-CB4B-4F9D-A502-8883F324B3EF}" dt="2022-04-07T08:24:47.288" v="4" actId="47"/>
        <pc:sldMkLst>
          <pc:docMk/>
          <pc:sldMk cId="1235584228" sldId="2076137855"/>
        </pc:sldMkLst>
      </pc:sldChg>
      <pc:sldChg chg="add">
        <pc:chgData name="Jonathan Vella" userId="ff59d9e4-9df8-4ae6-90e3-b837e2f6651b" providerId="ADAL" clId="{5E354878-CB4B-4F9D-A502-8883F324B3EF}" dt="2022-04-07T08:27:15.334" v="9"/>
        <pc:sldMkLst>
          <pc:docMk/>
          <pc:sldMk cId="2808553302" sldId="2134805708"/>
        </pc:sldMkLst>
      </pc:sldChg>
      <pc:sldChg chg="modSp mod">
        <pc:chgData name="Jonathan Vella" userId="ff59d9e4-9df8-4ae6-90e3-b837e2f6651b" providerId="ADAL" clId="{5E354878-CB4B-4F9D-A502-8883F324B3EF}" dt="2022-04-11T08:31:08.006" v="343" actId="404"/>
        <pc:sldMkLst>
          <pc:docMk/>
          <pc:sldMk cId="2098457255" sldId="2145705937"/>
        </pc:sldMkLst>
        <pc:spChg chg="mod">
          <ac:chgData name="Jonathan Vella" userId="ff59d9e4-9df8-4ae6-90e3-b837e2f6651b" providerId="ADAL" clId="{5E354878-CB4B-4F9D-A502-8883F324B3EF}" dt="2022-04-11T08:31:00.565" v="339" actId="1076"/>
          <ac:spMkLst>
            <pc:docMk/>
            <pc:sldMk cId="2098457255" sldId="2145705937"/>
            <ac:spMk id="16" creationId="{FBA75586-599E-45E1-A3E8-40E1594EB09E}"/>
          </ac:spMkLst>
        </pc:spChg>
        <pc:spChg chg="mod">
          <ac:chgData name="Jonathan Vella" userId="ff59d9e4-9df8-4ae6-90e3-b837e2f6651b" providerId="ADAL" clId="{5E354878-CB4B-4F9D-A502-8883F324B3EF}" dt="2022-04-11T08:31:00.565" v="339" actId="1076"/>
          <ac:spMkLst>
            <pc:docMk/>
            <pc:sldMk cId="2098457255" sldId="2145705937"/>
            <ac:spMk id="17" creationId="{6C888C00-E318-43FB-A80C-54A8EA42D2C3}"/>
          </ac:spMkLst>
        </pc:spChg>
        <pc:spChg chg="mod">
          <ac:chgData name="Jonathan Vella" userId="ff59d9e4-9df8-4ae6-90e3-b837e2f6651b" providerId="ADAL" clId="{5E354878-CB4B-4F9D-A502-8883F324B3EF}" dt="2022-04-11T08:31:08.006" v="343" actId="404"/>
          <ac:spMkLst>
            <pc:docMk/>
            <pc:sldMk cId="2098457255" sldId="2145705937"/>
            <ac:spMk id="27" creationId="{C3D7BFB0-2FEE-42AE-8273-78D9586CAA0C}"/>
          </ac:spMkLst>
        </pc:spChg>
        <pc:spChg chg="mod">
          <ac:chgData name="Jonathan Vella" userId="ff59d9e4-9df8-4ae6-90e3-b837e2f6651b" providerId="ADAL" clId="{5E354878-CB4B-4F9D-A502-8883F324B3EF}" dt="2022-04-11T08:31:00.565" v="339" actId="1076"/>
          <ac:spMkLst>
            <pc:docMk/>
            <pc:sldMk cId="2098457255" sldId="2145705937"/>
            <ac:spMk id="28" creationId="{341B4838-6E5C-4EEB-B099-9F71B699AA18}"/>
          </ac:spMkLst>
        </pc:spChg>
        <pc:spChg chg="mod">
          <ac:chgData name="Jonathan Vella" userId="ff59d9e4-9df8-4ae6-90e3-b837e2f6651b" providerId="ADAL" clId="{5E354878-CB4B-4F9D-A502-8883F324B3EF}" dt="2022-04-11T08:31:00.565" v="339" actId="1076"/>
          <ac:spMkLst>
            <pc:docMk/>
            <pc:sldMk cId="2098457255" sldId="2145705937"/>
            <ac:spMk id="29" creationId="{929BEB5C-D9F8-409E-828E-0F6BF9776A57}"/>
          </ac:spMkLst>
        </pc:spChg>
        <pc:picChg chg="mod">
          <ac:chgData name="Jonathan Vella" userId="ff59d9e4-9df8-4ae6-90e3-b837e2f6651b" providerId="ADAL" clId="{5E354878-CB4B-4F9D-A502-8883F324B3EF}" dt="2022-04-11T08:31:00.565" v="339" actId="1076"/>
          <ac:picMkLst>
            <pc:docMk/>
            <pc:sldMk cId="2098457255" sldId="2145705937"/>
            <ac:picMk id="5" creationId="{1A8C6AA9-9A84-4691-A3A4-D2040BAD10C5}"/>
          </ac:picMkLst>
        </pc:picChg>
        <pc:cxnChg chg="mod">
          <ac:chgData name="Jonathan Vella" userId="ff59d9e4-9df8-4ae6-90e3-b837e2f6651b" providerId="ADAL" clId="{5E354878-CB4B-4F9D-A502-8883F324B3EF}" dt="2022-04-11T08:31:00.565" v="339" actId="1076"/>
          <ac:cxnSpMkLst>
            <pc:docMk/>
            <pc:sldMk cId="2098457255" sldId="2145705937"/>
            <ac:cxnSpMk id="11" creationId="{86908EB6-CC44-43CE-A03C-0DE0E0446BDA}"/>
          </ac:cxnSpMkLst>
        </pc:cxnChg>
        <pc:cxnChg chg="mod">
          <ac:chgData name="Jonathan Vella" userId="ff59d9e4-9df8-4ae6-90e3-b837e2f6651b" providerId="ADAL" clId="{5E354878-CB4B-4F9D-A502-8883F324B3EF}" dt="2022-04-11T08:31:00.565" v="339" actId="1076"/>
          <ac:cxnSpMkLst>
            <pc:docMk/>
            <pc:sldMk cId="2098457255" sldId="2145705937"/>
            <ac:cxnSpMk id="19" creationId="{21E36A1E-80EB-45DF-A45E-3A3686BB803D}"/>
          </ac:cxnSpMkLst>
        </pc:cxnChg>
        <pc:cxnChg chg="mod">
          <ac:chgData name="Jonathan Vella" userId="ff59d9e4-9df8-4ae6-90e3-b837e2f6651b" providerId="ADAL" clId="{5E354878-CB4B-4F9D-A502-8883F324B3EF}" dt="2022-04-11T08:30:43.430" v="336" actId="1076"/>
          <ac:cxnSpMkLst>
            <pc:docMk/>
            <pc:sldMk cId="2098457255" sldId="2145705937"/>
            <ac:cxnSpMk id="22" creationId="{64B18E2D-5F41-4722-8964-B87F1B93A77A}"/>
          </ac:cxnSpMkLst>
        </pc:cxnChg>
      </pc:sldChg>
      <pc:sldChg chg="modSp mod">
        <pc:chgData name="Jonathan Vella" userId="ff59d9e4-9df8-4ae6-90e3-b837e2f6651b" providerId="ADAL" clId="{5E354878-CB4B-4F9D-A502-8883F324B3EF}" dt="2022-04-12T12:08:52.842" v="2318" actId="120"/>
        <pc:sldMkLst>
          <pc:docMk/>
          <pc:sldMk cId="2978473899" sldId="2145705947"/>
        </pc:sldMkLst>
        <pc:spChg chg="mod">
          <ac:chgData name="Jonathan Vella" userId="ff59d9e4-9df8-4ae6-90e3-b837e2f6651b" providerId="ADAL" clId="{5E354878-CB4B-4F9D-A502-8883F324B3EF}" dt="2022-04-12T12:08:52.842" v="2318" actId="120"/>
          <ac:spMkLst>
            <pc:docMk/>
            <pc:sldMk cId="2978473899" sldId="2145705947"/>
            <ac:spMk id="27" creationId="{C3D7BFB0-2FEE-42AE-8273-78D9586CAA0C}"/>
          </ac:spMkLst>
        </pc:spChg>
      </pc:sldChg>
      <pc:sldChg chg="delSp modSp mod ord modAnim">
        <pc:chgData name="Jonathan Vella" userId="ff59d9e4-9df8-4ae6-90e3-b837e2f6651b" providerId="ADAL" clId="{5E354878-CB4B-4F9D-A502-8883F324B3EF}" dt="2022-04-25T16:25:37.328" v="4503" actId="20577"/>
        <pc:sldMkLst>
          <pc:docMk/>
          <pc:sldMk cId="2773367745" sldId="2145705951"/>
        </pc:sldMkLst>
        <pc:spChg chg="mod">
          <ac:chgData name="Jonathan Vella" userId="ff59d9e4-9df8-4ae6-90e3-b837e2f6651b" providerId="ADAL" clId="{5E354878-CB4B-4F9D-A502-8883F324B3EF}" dt="2022-04-25T15:49:52.999" v="3993" actId="1076"/>
          <ac:spMkLst>
            <pc:docMk/>
            <pc:sldMk cId="2773367745" sldId="2145705951"/>
            <ac:spMk id="17" creationId="{6C888C00-E318-43FB-A80C-54A8EA42D2C3}"/>
          </ac:spMkLst>
        </pc:spChg>
        <pc:spChg chg="mod">
          <ac:chgData name="Jonathan Vella" userId="ff59d9e4-9df8-4ae6-90e3-b837e2f6651b" providerId="ADAL" clId="{5E354878-CB4B-4F9D-A502-8883F324B3EF}" dt="2022-04-25T16:25:37.328" v="4503" actId="20577"/>
          <ac:spMkLst>
            <pc:docMk/>
            <pc:sldMk cId="2773367745" sldId="2145705951"/>
            <ac:spMk id="27" creationId="{C3D7BFB0-2FEE-42AE-8273-78D9586CAA0C}"/>
          </ac:spMkLst>
        </pc:spChg>
        <pc:picChg chg="del">
          <ac:chgData name="Jonathan Vella" userId="ff59d9e4-9df8-4ae6-90e3-b837e2f6651b" providerId="ADAL" clId="{5E354878-CB4B-4F9D-A502-8883F324B3EF}" dt="2022-04-25T15:49:47.472" v="3991" actId="478"/>
          <ac:picMkLst>
            <pc:docMk/>
            <pc:sldMk cId="2773367745" sldId="2145705951"/>
            <ac:picMk id="14" creationId="{D65A6CF6-658D-44AB-9C55-4A63C131D131}"/>
          </ac:picMkLst>
        </pc:picChg>
        <pc:cxnChg chg="mod">
          <ac:chgData name="Jonathan Vella" userId="ff59d9e4-9df8-4ae6-90e3-b837e2f6651b" providerId="ADAL" clId="{5E354878-CB4B-4F9D-A502-8883F324B3EF}" dt="2022-04-25T15:12:06.647" v="3049" actId="1076"/>
          <ac:cxnSpMkLst>
            <pc:docMk/>
            <pc:sldMk cId="2773367745" sldId="2145705951"/>
            <ac:cxnSpMk id="22" creationId="{64B18E2D-5F41-4722-8964-B87F1B93A77A}"/>
          </ac:cxnSpMkLst>
        </pc:cxnChg>
      </pc:sldChg>
      <pc:sldChg chg="modSp del mod ord modAnim">
        <pc:chgData name="Jonathan Vella" userId="ff59d9e4-9df8-4ae6-90e3-b837e2f6651b" providerId="ADAL" clId="{5E354878-CB4B-4F9D-A502-8883F324B3EF}" dt="2022-04-25T15:25:06.703" v="3153" actId="47"/>
        <pc:sldMkLst>
          <pc:docMk/>
          <pc:sldMk cId="2592150698" sldId="2145705970"/>
        </pc:sldMkLst>
        <pc:spChg chg="mod">
          <ac:chgData name="Jonathan Vella" userId="ff59d9e4-9df8-4ae6-90e3-b837e2f6651b" providerId="ADAL" clId="{5E354878-CB4B-4F9D-A502-8883F324B3EF}" dt="2022-04-25T15:21:13.550" v="3143" actId="20577"/>
          <ac:spMkLst>
            <pc:docMk/>
            <pc:sldMk cId="2592150698" sldId="2145705970"/>
            <ac:spMk id="6" creationId="{DA82DD4E-DDB8-49CB-82D1-935E4AADC8F0}"/>
          </ac:spMkLst>
        </pc:spChg>
        <pc:spChg chg="mod">
          <ac:chgData name="Jonathan Vella" userId="ff59d9e4-9df8-4ae6-90e3-b837e2f6651b" providerId="ADAL" clId="{5E354878-CB4B-4F9D-A502-8883F324B3EF}" dt="2022-04-12T07:59:09.101" v="926" actId="6549"/>
          <ac:spMkLst>
            <pc:docMk/>
            <pc:sldMk cId="2592150698" sldId="2145705970"/>
            <ac:spMk id="15" creationId="{1E566100-ADBB-4258-8EC3-23BBEEC9793D}"/>
          </ac:spMkLst>
        </pc:spChg>
        <pc:cxnChg chg="mod">
          <ac:chgData name="Jonathan Vella" userId="ff59d9e4-9df8-4ae6-90e3-b837e2f6651b" providerId="ADAL" clId="{5E354878-CB4B-4F9D-A502-8883F324B3EF}" dt="2022-04-25T15:21:17.873" v="3144" actId="1076"/>
          <ac:cxnSpMkLst>
            <pc:docMk/>
            <pc:sldMk cId="2592150698" sldId="2145705970"/>
            <ac:cxnSpMk id="4" creationId="{D7C64E57-730E-4DCC-AD6D-D51197042F2F}"/>
          </ac:cxnSpMkLst>
        </pc:cxnChg>
      </pc:sldChg>
      <pc:sldChg chg="modSp mod modAnim">
        <pc:chgData name="Jonathan Vella" userId="ff59d9e4-9df8-4ae6-90e3-b837e2f6651b" providerId="ADAL" clId="{5E354878-CB4B-4F9D-A502-8883F324B3EF}" dt="2022-04-25T16:25:25.450" v="4498" actId="20577"/>
        <pc:sldMkLst>
          <pc:docMk/>
          <pc:sldMk cId="3466835861" sldId="2145705971"/>
        </pc:sldMkLst>
        <pc:spChg chg="mod">
          <ac:chgData name="Jonathan Vella" userId="ff59d9e4-9df8-4ae6-90e3-b837e2f6651b" providerId="ADAL" clId="{5E354878-CB4B-4F9D-A502-8883F324B3EF}" dt="2022-04-25T16:25:25.450" v="4498" actId="20577"/>
          <ac:spMkLst>
            <pc:docMk/>
            <pc:sldMk cId="3466835861" sldId="2145705971"/>
            <ac:spMk id="6" creationId="{DA82DD4E-DDB8-49CB-82D1-935E4AADC8F0}"/>
          </ac:spMkLst>
        </pc:spChg>
        <pc:spChg chg="mod">
          <ac:chgData name="Jonathan Vella" userId="ff59d9e4-9df8-4ae6-90e3-b837e2f6651b" providerId="ADAL" clId="{5E354878-CB4B-4F9D-A502-8883F324B3EF}" dt="2022-04-25T15:07:11.060" v="2967"/>
          <ac:spMkLst>
            <pc:docMk/>
            <pc:sldMk cId="3466835861" sldId="2145705971"/>
            <ac:spMk id="15" creationId="{1E566100-ADBB-4258-8EC3-23BBEEC9793D}"/>
          </ac:spMkLst>
        </pc:spChg>
        <pc:cxnChg chg="mod">
          <ac:chgData name="Jonathan Vella" userId="ff59d9e4-9df8-4ae6-90e3-b837e2f6651b" providerId="ADAL" clId="{5E354878-CB4B-4F9D-A502-8883F324B3EF}" dt="2022-04-25T15:07:21.824" v="2968" actId="1076"/>
          <ac:cxnSpMkLst>
            <pc:docMk/>
            <pc:sldMk cId="3466835861" sldId="2145705971"/>
            <ac:cxnSpMk id="4" creationId="{D7C64E57-730E-4DCC-AD6D-D51197042F2F}"/>
          </ac:cxnSpMkLst>
        </pc:cxnChg>
      </pc:sldChg>
      <pc:sldChg chg="modSp add mod ord modAnim">
        <pc:chgData name="Jonathan Vella" userId="ff59d9e4-9df8-4ae6-90e3-b837e2f6651b" providerId="ADAL" clId="{5E354878-CB4B-4F9D-A502-8883F324B3EF}" dt="2022-04-25T16:25:59.953" v="4536" actId="20577"/>
        <pc:sldMkLst>
          <pc:docMk/>
          <pc:sldMk cId="3155259312" sldId="2145705972"/>
        </pc:sldMkLst>
        <pc:spChg chg="mod">
          <ac:chgData name="Jonathan Vella" userId="ff59d9e4-9df8-4ae6-90e3-b837e2f6651b" providerId="ADAL" clId="{5E354878-CB4B-4F9D-A502-8883F324B3EF}" dt="2022-04-25T16:25:59.953" v="4536" actId="20577"/>
          <ac:spMkLst>
            <pc:docMk/>
            <pc:sldMk cId="3155259312" sldId="2145705972"/>
            <ac:spMk id="6" creationId="{DA82DD4E-DDB8-49CB-82D1-935E4AADC8F0}"/>
          </ac:spMkLst>
        </pc:spChg>
        <pc:spChg chg="mod">
          <ac:chgData name="Jonathan Vella" userId="ff59d9e4-9df8-4ae6-90e3-b837e2f6651b" providerId="ADAL" clId="{5E354878-CB4B-4F9D-A502-8883F324B3EF}" dt="2022-04-12T11:43:44.621" v="1708" actId="20577"/>
          <ac:spMkLst>
            <pc:docMk/>
            <pc:sldMk cId="3155259312" sldId="2145705972"/>
            <ac:spMk id="15" creationId="{1E566100-ADBB-4258-8EC3-23BBEEC9793D}"/>
          </ac:spMkLst>
        </pc:spChg>
        <pc:cxnChg chg="mod">
          <ac:chgData name="Jonathan Vella" userId="ff59d9e4-9df8-4ae6-90e3-b837e2f6651b" providerId="ADAL" clId="{5E354878-CB4B-4F9D-A502-8883F324B3EF}" dt="2022-04-25T15:19:25.661" v="3102" actId="1076"/>
          <ac:cxnSpMkLst>
            <pc:docMk/>
            <pc:sldMk cId="3155259312" sldId="2145705972"/>
            <ac:cxnSpMk id="4" creationId="{D7C64E57-730E-4DCC-AD6D-D51197042F2F}"/>
          </ac:cxnSpMkLst>
        </pc:cxnChg>
      </pc:sldChg>
      <pc:sldChg chg="modSp add mod modAnim">
        <pc:chgData name="Jonathan Vella" userId="ff59d9e4-9df8-4ae6-90e3-b837e2f6651b" providerId="ADAL" clId="{5E354878-CB4B-4F9D-A502-8883F324B3EF}" dt="2022-04-25T16:26:06.575" v="4537"/>
        <pc:sldMkLst>
          <pc:docMk/>
          <pc:sldMk cId="4264489091" sldId="2145705973"/>
        </pc:sldMkLst>
        <pc:spChg chg="mod">
          <ac:chgData name="Jonathan Vella" userId="ff59d9e4-9df8-4ae6-90e3-b837e2f6651b" providerId="ADAL" clId="{5E354878-CB4B-4F9D-A502-8883F324B3EF}" dt="2022-04-25T16:26:06.575" v="4537"/>
          <ac:spMkLst>
            <pc:docMk/>
            <pc:sldMk cId="4264489091" sldId="2145705973"/>
            <ac:spMk id="6" creationId="{DA82DD4E-DDB8-49CB-82D1-935E4AADC8F0}"/>
          </ac:spMkLst>
        </pc:spChg>
        <pc:spChg chg="mod">
          <ac:chgData name="Jonathan Vella" userId="ff59d9e4-9df8-4ae6-90e3-b837e2f6651b" providerId="ADAL" clId="{5E354878-CB4B-4F9D-A502-8883F324B3EF}" dt="2022-04-12T11:47:53.725" v="1886" actId="20577"/>
          <ac:spMkLst>
            <pc:docMk/>
            <pc:sldMk cId="4264489091" sldId="2145705973"/>
            <ac:spMk id="15" creationId="{1E566100-ADBB-4258-8EC3-23BBEEC9793D}"/>
          </ac:spMkLst>
        </pc:spChg>
        <pc:cxnChg chg="mod">
          <ac:chgData name="Jonathan Vella" userId="ff59d9e4-9df8-4ae6-90e3-b837e2f6651b" providerId="ADAL" clId="{5E354878-CB4B-4F9D-A502-8883F324B3EF}" dt="2022-04-25T15:19:31.595" v="3106" actId="1076"/>
          <ac:cxnSpMkLst>
            <pc:docMk/>
            <pc:sldMk cId="4264489091" sldId="2145705973"/>
            <ac:cxnSpMk id="4" creationId="{D7C64E57-730E-4DCC-AD6D-D51197042F2F}"/>
          </ac:cxnSpMkLst>
        </pc:cxnChg>
      </pc:sldChg>
      <pc:sldChg chg="new del">
        <pc:chgData name="Jonathan Vella" userId="ff59d9e4-9df8-4ae6-90e3-b837e2f6651b" providerId="ADAL" clId="{5E354878-CB4B-4F9D-A502-8883F324B3EF}" dt="2022-04-12T11:52:14.324" v="1896" actId="47"/>
        <pc:sldMkLst>
          <pc:docMk/>
          <pc:sldMk cId="2159640032" sldId="2145705974"/>
        </pc:sldMkLst>
      </pc:sldChg>
      <pc:sldChg chg="addSp delSp modSp mod addAnim delAnim modAnim">
        <pc:chgData name="Jonathan Vella" userId="ff59d9e4-9df8-4ae6-90e3-b837e2f6651b" providerId="ADAL" clId="{5E354878-CB4B-4F9D-A502-8883F324B3EF}" dt="2022-04-25T15:38:21.950" v="3519" actId="20577"/>
        <pc:sldMkLst>
          <pc:docMk/>
          <pc:sldMk cId="3122214548" sldId="2145705974"/>
        </pc:sldMkLst>
        <pc:spChg chg="add del mod">
          <ac:chgData name="Jonathan Vella" userId="ff59d9e4-9df8-4ae6-90e3-b837e2f6651b" providerId="ADAL" clId="{5E354878-CB4B-4F9D-A502-8883F324B3EF}" dt="2022-04-25T15:38:21.950" v="3519" actId="20577"/>
          <ac:spMkLst>
            <pc:docMk/>
            <pc:sldMk cId="3122214548" sldId="2145705974"/>
            <ac:spMk id="17" creationId="{6C888C00-E318-43FB-A80C-54A8EA42D2C3}"/>
          </ac:spMkLst>
        </pc:spChg>
        <pc:spChg chg="mod">
          <ac:chgData name="Jonathan Vella" userId="ff59d9e4-9df8-4ae6-90e3-b837e2f6651b" providerId="ADAL" clId="{5E354878-CB4B-4F9D-A502-8883F324B3EF}" dt="2022-04-25T15:31:15.300" v="3223" actId="20577"/>
          <ac:spMkLst>
            <pc:docMk/>
            <pc:sldMk cId="3122214548" sldId="2145705974"/>
            <ac:spMk id="27" creationId="{C3D7BFB0-2FEE-42AE-8273-78D9586CAA0C}"/>
          </ac:spMkLst>
        </pc:spChg>
        <pc:cxnChg chg="mod">
          <ac:chgData name="Jonathan Vella" userId="ff59d9e4-9df8-4ae6-90e3-b837e2f6651b" providerId="ADAL" clId="{5E354878-CB4B-4F9D-A502-8883F324B3EF}" dt="2022-04-25T15:34:41.422" v="3369" actId="1076"/>
          <ac:cxnSpMkLst>
            <pc:docMk/>
            <pc:sldMk cId="3122214548" sldId="2145705974"/>
            <ac:cxnSpMk id="22" creationId="{64B18E2D-5F41-4722-8964-B87F1B93A77A}"/>
          </ac:cxnSpMkLst>
        </pc:cxnChg>
      </pc:sldChg>
      <pc:sldChg chg="modSp add mod ord">
        <pc:chgData name="Jonathan Vella" userId="ff59d9e4-9df8-4ae6-90e3-b837e2f6651b" providerId="ADAL" clId="{5E354878-CB4B-4F9D-A502-8883F324B3EF}" dt="2022-04-25T15:48:17.705" v="3939" actId="20577"/>
        <pc:sldMkLst>
          <pc:docMk/>
          <pc:sldMk cId="991166745" sldId="2145705975"/>
        </pc:sldMkLst>
        <pc:spChg chg="mod">
          <ac:chgData name="Jonathan Vella" userId="ff59d9e4-9df8-4ae6-90e3-b837e2f6651b" providerId="ADAL" clId="{5E354878-CB4B-4F9D-A502-8883F324B3EF}" dt="2022-04-25T15:48:17.705" v="3939" actId="20577"/>
          <ac:spMkLst>
            <pc:docMk/>
            <pc:sldMk cId="991166745" sldId="2145705975"/>
            <ac:spMk id="17" creationId="{6C888C00-E318-43FB-A80C-54A8EA42D2C3}"/>
          </ac:spMkLst>
        </pc:spChg>
        <pc:spChg chg="mod">
          <ac:chgData name="Jonathan Vella" userId="ff59d9e4-9df8-4ae6-90e3-b837e2f6651b" providerId="ADAL" clId="{5E354878-CB4B-4F9D-A502-8883F324B3EF}" dt="2022-04-25T15:40:21.066" v="3666" actId="20577"/>
          <ac:spMkLst>
            <pc:docMk/>
            <pc:sldMk cId="991166745" sldId="2145705975"/>
            <ac:spMk id="27" creationId="{C3D7BFB0-2FEE-42AE-8273-78D9586CAA0C}"/>
          </ac:spMkLst>
        </pc:spChg>
        <pc:cxnChg chg="mod">
          <ac:chgData name="Jonathan Vella" userId="ff59d9e4-9df8-4ae6-90e3-b837e2f6651b" providerId="ADAL" clId="{5E354878-CB4B-4F9D-A502-8883F324B3EF}" dt="2022-04-25T15:41:17.063" v="3667" actId="1076"/>
          <ac:cxnSpMkLst>
            <pc:docMk/>
            <pc:sldMk cId="991166745" sldId="2145705975"/>
            <ac:cxnSpMk id="22" creationId="{64B18E2D-5F41-4722-8964-B87F1B93A77A}"/>
          </ac:cxnSpMkLst>
        </pc:cxnChg>
      </pc:sldChg>
      <pc:sldChg chg="add del">
        <pc:chgData name="Jonathan Vella" userId="ff59d9e4-9df8-4ae6-90e3-b837e2f6651b" providerId="ADAL" clId="{5E354878-CB4B-4F9D-A502-8883F324B3EF}" dt="2022-04-12T12:00:48.915" v="2119" actId="2696"/>
        <pc:sldMkLst>
          <pc:docMk/>
          <pc:sldMk cId="1708951997" sldId="2145705975"/>
        </pc:sldMkLst>
      </pc:sldChg>
      <pc:sldChg chg="delSp modSp mod ord modAnim">
        <pc:chgData name="Jonathan Vella" userId="ff59d9e4-9df8-4ae6-90e3-b837e2f6651b" providerId="ADAL" clId="{5E354878-CB4B-4F9D-A502-8883F324B3EF}" dt="2022-04-25T15:56:29.017" v="4091"/>
        <pc:sldMkLst>
          <pc:docMk/>
          <pc:sldMk cId="1456434766" sldId="2145705976"/>
        </pc:sldMkLst>
        <pc:spChg chg="mod">
          <ac:chgData name="Jonathan Vella" userId="ff59d9e4-9df8-4ae6-90e3-b837e2f6651b" providerId="ADAL" clId="{5E354878-CB4B-4F9D-A502-8883F324B3EF}" dt="2022-04-25T15:55:52.677" v="4084" actId="6549"/>
          <ac:spMkLst>
            <pc:docMk/>
            <pc:sldMk cId="1456434766" sldId="2145705976"/>
            <ac:spMk id="17" creationId="{6C888C00-E318-43FB-A80C-54A8EA42D2C3}"/>
          </ac:spMkLst>
        </pc:spChg>
        <pc:spChg chg="mod">
          <ac:chgData name="Jonathan Vella" userId="ff59d9e4-9df8-4ae6-90e3-b837e2f6651b" providerId="ADAL" clId="{5E354878-CB4B-4F9D-A502-8883F324B3EF}" dt="2022-04-25T15:55:41.159" v="4080" actId="20577"/>
          <ac:spMkLst>
            <pc:docMk/>
            <pc:sldMk cId="1456434766" sldId="2145705976"/>
            <ac:spMk id="27" creationId="{C3D7BFB0-2FEE-42AE-8273-78D9586CAA0C}"/>
          </ac:spMkLst>
        </pc:spChg>
        <pc:picChg chg="del">
          <ac:chgData name="Jonathan Vella" userId="ff59d9e4-9df8-4ae6-90e3-b837e2f6651b" providerId="ADAL" clId="{5E354878-CB4B-4F9D-A502-8883F324B3EF}" dt="2022-04-12T12:11:48.209" v="2321" actId="478"/>
          <ac:picMkLst>
            <pc:docMk/>
            <pc:sldMk cId="1456434766" sldId="2145705976"/>
            <ac:picMk id="14" creationId="{D65A6CF6-658D-44AB-9C55-4A63C131D131}"/>
          </ac:picMkLst>
        </pc:picChg>
        <pc:cxnChg chg="mod">
          <ac:chgData name="Jonathan Vella" userId="ff59d9e4-9df8-4ae6-90e3-b837e2f6651b" providerId="ADAL" clId="{5E354878-CB4B-4F9D-A502-8883F324B3EF}" dt="2022-04-25T15:53:00.510" v="4034" actId="1076"/>
          <ac:cxnSpMkLst>
            <pc:docMk/>
            <pc:sldMk cId="1456434766" sldId="2145705976"/>
            <ac:cxnSpMk id="22" creationId="{64B18E2D-5F41-4722-8964-B87F1B93A77A}"/>
          </ac:cxnSpMkLst>
        </pc:cxnChg>
      </pc:sldChg>
      <pc:sldChg chg="del">
        <pc:chgData name="Jonathan Vella" userId="ff59d9e4-9df8-4ae6-90e3-b837e2f6651b" providerId="ADAL" clId="{5E354878-CB4B-4F9D-A502-8883F324B3EF}" dt="2022-04-12T12:07:35.695" v="2313" actId="47"/>
        <pc:sldMkLst>
          <pc:docMk/>
          <pc:sldMk cId="2817371134" sldId="2145705976"/>
        </pc:sldMkLst>
      </pc:sldChg>
      <pc:sldChg chg="addSp delSp modSp add mod delAnim">
        <pc:chgData name="Jonathan Vella" userId="ff59d9e4-9df8-4ae6-90e3-b837e2f6651b" providerId="ADAL" clId="{5E354878-CB4B-4F9D-A502-8883F324B3EF}" dt="2022-04-25T15:26:01.739" v="3160" actId="1076"/>
        <pc:sldMkLst>
          <pc:docMk/>
          <pc:sldMk cId="2789173668" sldId="2145705977"/>
        </pc:sldMkLst>
        <pc:spChg chg="add del mod">
          <ac:chgData name="Jonathan Vella" userId="ff59d9e4-9df8-4ae6-90e3-b837e2f6651b" providerId="ADAL" clId="{5E354878-CB4B-4F9D-A502-8883F324B3EF}" dt="2022-04-25T15:23:05.724" v="3147"/>
          <ac:spMkLst>
            <pc:docMk/>
            <pc:sldMk cId="2789173668" sldId="2145705977"/>
            <ac:spMk id="3" creationId="{D47917F8-A7E5-E788-C1F5-9B590D874A6C}"/>
          </ac:spMkLst>
        </pc:spChg>
        <pc:spChg chg="mod">
          <ac:chgData name="Jonathan Vella" userId="ff59d9e4-9df8-4ae6-90e3-b837e2f6651b" providerId="ADAL" clId="{5E354878-CB4B-4F9D-A502-8883F324B3EF}" dt="2022-04-25T15:25:43.677" v="3156" actId="6549"/>
          <ac:spMkLst>
            <pc:docMk/>
            <pc:sldMk cId="2789173668" sldId="2145705977"/>
            <ac:spMk id="6" creationId="{DA82DD4E-DDB8-49CB-82D1-935E4AADC8F0}"/>
          </ac:spMkLst>
        </pc:spChg>
        <pc:spChg chg="del">
          <ac:chgData name="Jonathan Vella" userId="ff59d9e4-9df8-4ae6-90e3-b837e2f6651b" providerId="ADAL" clId="{5E354878-CB4B-4F9D-A502-8883F324B3EF}" dt="2022-04-25T15:23:03.739" v="3146" actId="478"/>
          <ac:spMkLst>
            <pc:docMk/>
            <pc:sldMk cId="2789173668" sldId="2145705977"/>
            <ac:spMk id="15" creationId="{1E566100-ADBB-4258-8EC3-23BBEEC9793D}"/>
          </ac:spMkLst>
        </pc:spChg>
        <pc:picChg chg="add mod">
          <ac:chgData name="Jonathan Vella" userId="ff59d9e4-9df8-4ae6-90e3-b837e2f6651b" providerId="ADAL" clId="{5E354878-CB4B-4F9D-A502-8883F324B3EF}" dt="2022-04-25T15:26:01.739" v="3160" actId="1076"/>
          <ac:picMkLst>
            <pc:docMk/>
            <pc:sldMk cId="2789173668" sldId="2145705977"/>
            <ac:picMk id="2050" creationId="{C5B217F9-5135-77C3-97A3-0DBC5DC25B47}"/>
          </ac:picMkLst>
        </pc:picChg>
      </pc:sldChg>
      <pc:sldChg chg="modSp add mod">
        <pc:chgData name="Jonathan Vella" userId="ff59d9e4-9df8-4ae6-90e3-b837e2f6651b" providerId="ADAL" clId="{5E354878-CB4B-4F9D-A502-8883F324B3EF}" dt="2022-04-25T16:26:22.657" v="4570" actId="20577"/>
        <pc:sldMkLst>
          <pc:docMk/>
          <pc:sldMk cId="1578671869" sldId="2145705978"/>
        </pc:sldMkLst>
        <pc:spChg chg="mod">
          <ac:chgData name="Jonathan Vella" userId="ff59d9e4-9df8-4ae6-90e3-b837e2f6651b" providerId="ADAL" clId="{5E354878-CB4B-4F9D-A502-8883F324B3EF}" dt="2022-04-25T16:26:22.657" v="4570" actId="20577"/>
          <ac:spMkLst>
            <pc:docMk/>
            <pc:sldMk cId="1578671869" sldId="2145705978"/>
            <ac:spMk id="6" creationId="{DA82DD4E-DDB8-49CB-82D1-935E4AADC8F0}"/>
          </ac:spMkLst>
        </pc:spChg>
      </pc:sldChg>
      <pc:sldChg chg="addSp delSp modSp add mod">
        <pc:chgData name="Jonathan Vella" userId="ff59d9e4-9df8-4ae6-90e3-b837e2f6651b" providerId="ADAL" clId="{5E354878-CB4B-4F9D-A502-8883F324B3EF}" dt="2022-04-25T15:28:20.469" v="3181" actId="1076"/>
        <pc:sldMkLst>
          <pc:docMk/>
          <pc:sldMk cId="3454076302" sldId="2145705979"/>
        </pc:sldMkLst>
        <pc:spChg chg="add del mod">
          <ac:chgData name="Jonathan Vella" userId="ff59d9e4-9df8-4ae6-90e3-b837e2f6651b" providerId="ADAL" clId="{5E354878-CB4B-4F9D-A502-8883F324B3EF}" dt="2022-04-25T15:26:32.912" v="3166"/>
          <ac:spMkLst>
            <pc:docMk/>
            <pc:sldMk cId="3454076302" sldId="2145705979"/>
            <ac:spMk id="2" creationId="{D14D71F0-A477-6790-8BB9-FC0557BBF58A}"/>
          </ac:spMkLst>
        </pc:spChg>
        <pc:spChg chg="add mod">
          <ac:chgData name="Jonathan Vella" userId="ff59d9e4-9df8-4ae6-90e3-b837e2f6651b" providerId="ADAL" clId="{5E354878-CB4B-4F9D-A502-8883F324B3EF}" dt="2022-04-25T15:28:20.469" v="3181" actId="1076"/>
          <ac:spMkLst>
            <pc:docMk/>
            <pc:sldMk cId="3454076302" sldId="2145705979"/>
            <ac:spMk id="9" creationId="{8FB1F0F2-0AC7-47B9-FE32-8F62E27CA847}"/>
          </ac:spMkLst>
        </pc:spChg>
        <pc:picChg chg="del">
          <ac:chgData name="Jonathan Vella" userId="ff59d9e4-9df8-4ae6-90e3-b837e2f6651b" providerId="ADAL" clId="{5E354878-CB4B-4F9D-A502-8883F324B3EF}" dt="2022-04-25T15:26:10.254" v="3162" actId="478"/>
          <ac:picMkLst>
            <pc:docMk/>
            <pc:sldMk cId="3454076302" sldId="2145705979"/>
            <ac:picMk id="2050" creationId="{C5B217F9-5135-77C3-97A3-0DBC5DC25B47}"/>
          </ac:picMkLst>
        </pc:picChg>
        <pc:picChg chg="add del mod">
          <ac:chgData name="Jonathan Vella" userId="ff59d9e4-9df8-4ae6-90e3-b837e2f6651b" providerId="ADAL" clId="{5E354878-CB4B-4F9D-A502-8883F324B3EF}" dt="2022-04-25T15:26:30.779" v="3165" actId="478"/>
          <ac:picMkLst>
            <pc:docMk/>
            <pc:sldMk cId="3454076302" sldId="2145705979"/>
            <ac:picMk id="3074" creationId="{B8589E60-5B3B-C39E-FD65-B089890EC1AD}"/>
          </ac:picMkLst>
        </pc:picChg>
        <pc:picChg chg="add mod">
          <ac:chgData name="Jonathan Vella" userId="ff59d9e4-9df8-4ae6-90e3-b837e2f6651b" providerId="ADAL" clId="{5E354878-CB4B-4F9D-A502-8883F324B3EF}" dt="2022-04-25T15:26:37.698" v="3168" actId="1076"/>
          <ac:picMkLst>
            <pc:docMk/>
            <pc:sldMk cId="3454076302" sldId="2145705979"/>
            <ac:picMk id="3076" creationId="{E2CD0A1F-6EAF-B627-27DE-966726EADEAB}"/>
          </ac:picMkLst>
        </pc:picChg>
      </pc:sldChg>
      <pc:sldChg chg="addSp delSp modSp add mod">
        <pc:chgData name="Jonathan Vella" userId="ff59d9e4-9df8-4ae6-90e3-b837e2f6651b" providerId="ADAL" clId="{5E354878-CB4B-4F9D-A502-8883F324B3EF}" dt="2022-04-25T15:39:35.427" v="3587" actId="20577"/>
        <pc:sldMkLst>
          <pc:docMk/>
          <pc:sldMk cId="3078967280" sldId="2145705980"/>
        </pc:sldMkLst>
        <pc:spChg chg="del">
          <ac:chgData name="Jonathan Vella" userId="ff59d9e4-9df8-4ae6-90e3-b837e2f6651b" providerId="ADAL" clId="{5E354878-CB4B-4F9D-A502-8883F324B3EF}" dt="2022-04-25T15:39:06.482" v="3521" actId="478"/>
          <ac:spMkLst>
            <pc:docMk/>
            <pc:sldMk cId="3078967280" sldId="2145705980"/>
            <ac:spMk id="17" creationId="{6C888C00-E318-43FB-A80C-54A8EA42D2C3}"/>
          </ac:spMkLst>
        </pc:spChg>
        <pc:spChg chg="mod">
          <ac:chgData name="Jonathan Vella" userId="ff59d9e4-9df8-4ae6-90e3-b837e2f6651b" providerId="ADAL" clId="{5E354878-CB4B-4F9D-A502-8883F324B3EF}" dt="2022-04-25T15:39:35.427" v="3587" actId="20577"/>
          <ac:spMkLst>
            <pc:docMk/>
            <pc:sldMk cId="3078967280" sldId="2145705980"/>
            <ac:spMk id="27" creationId="{C3D7BFB0-2FEE-42AE-8273-78D9586CAA0C}"/>
          </ac:spMkLst>
        </pc:spChg>
        <pc:picChg chg="add mod">
          <ac:chgData name="Jonathan Vella" userId="ff59d9e4-9df8-4ae6-90e3-b837e2f6651b" providerId="ADAL" clId="{5E354878-CB4B-4F9D-A502-8883F324B3EF}" dt="2022-04-25T15:39:14.267" v="3524" actId="1076"/>
          <ac:picMkLst>
            <pc:docMk/>
            <pc:sldMk cId="3078967280" sldId="2145705980"/>
            <ac:picMk id="4098" creationId="{6A3E1353-E245-6647-C715-FDC6695EC625}"/>
          </ac:picMkLst>
        </pc:picChg>
      </pc:sldChg>
      <pc:sldChg chg="addSp delSp modSp add mod ord">
        <pc:chgData name="Jonathan Vella" userId="ff59d9e4-9df8-4ae6-90e3-b837e2f6651b" providerId="ADAL" clId="{5E354878-CB4B-4F9D-A502-8883F324B3EF}" dt="2022-04-25T16:27:56.958" v="4582" actId="1076"/>
        <pc:sldMkLst>
          <pc:docMk/>
          <pc:sldMk cId="3426613854" sldId="2145705981"/>
        </pc:sldMkLst>
        <pc:spChg chg="del">
          <ac:chgData name="Jonathan Vella" userId="ff59d9e4-9df8-4ae6-90e3-b837e2f6651b" providerId="ADAL" clId="{5E354878-CB4B-4F9D-A502-8883F324B3EF}" dt="2022-04-25T16:00:15.526" v="4125" actId="478"/>
          <ac:spMkLst>
            <pc:docMk/>
            <pc:sldMk cId="3426613854" sldId="2145705981"/>
            <ac:spMk id="3" creationId="{594C5622-1D57-4905-A461-8BB27722AFED}"/>
          </ac:spMkLst>
        </pc:spChg>
        <pc:spChg chg="del">
          <ac:chgData name="Jonathan Vella" userId="ff59d9e4-9df8-4ae6-90e3-b837e2f6651b" providerId="ADAL" clId="{5E354878-CB4B-4F9D-A502-8883F324B3EF}" dt="2022-04-25T16:00:11.902" v="4123" actId="478"/>
          <ac:spMkLst>
            <pc:docMk/>
            <pc:sldMk cId="3426613854" sldId="2145705981"/>
            <ac:spMk id="4" creationId="{8B24BBB8-FEB2-4E36-9837-77AE763F8EF8}"/>
          </ac:spMkLst>
        </pc:spChg>
        <pc:spChg chg="mod">
          <ac:chgData name="Jonathan Vella" userId="ff59d9e4-9df8-4ae6-90e3-b837e2f6651b" providerId="ADAL" clId="{5E354878-CB4B-4F9D-A502-8883F324B3EF}" dt="2022-04-25T16:18:16.931" v="4230" actId="21"/>
          <ac:spMkLst>
            <pc:docMk/>
            <pc:sldMk cId="3426613854" sldId="2145705981"/>
            <ac:spMk id="6" creationId="{04FD033E-A3FA-41F2-B95F-D74A0F0A8549}"/>
          </ac:spMkLst>
        </pc:spChg>
        <pc:spChg chg="mod">
          <ac:chgData name="Jonathan Vella" userId="ff59d9e4-9df8-4ae6-90e3-b837e2f6651b" providerId="ADAL" clId="{5E354878-CB4B-4F9D-A502-8883F324B3EF}" dt="2022-04-25T16:27:56.958" v="4582" actId="1076"/>
          <ac:spMkLst>
            <pc:docMk/>
            <pc:sldMk cId="3426613854" sldId="2145705981"/>
            <ac:spMk id="7" creationId="{93BAD997-D10D-4E54-BD34-3A400879A6F9}"/>
          </ac:spMkLst>
        </pc:spChg>
        <pc:spChg chg="add del">
          <ac:chgData name="Jonathan Vella" userId="ff59d9e4-9df8-4ae6-90e3-b837e2f6651b" providerId="ADAL" clId="{5E354878-CB4B-4F9D-A502-8883F324B3EF}" dt="2022-04-25T16:00:28.985" v="4128"/>
          <ac:spMkLst>
            <pc:docMk/>
            <pc:sldMk cId="3426613854" sldId="2145705981"/>
            <ac:spMk id="9" creationId="{24521481-5CD6-F977-35ED-3A3E4A6A0C7C}"/>
          </ac:spMkLst>
        </pc:spChg>
        <pc:picChg chg="add mod">
          <ac:chgData name="Jonathan Vella" userId="ff59d9e4-9df8-4ae6-90e3-b837e2f6651b" providerId="ADAL" clId="{5E354878-CB4B-4F9D-A502-8883F324B3EF}" dt="2022-04-25T16:01:31.821" v="4139" actId="1076"/>
          <ac:picMkLst>
            <pc:docMk/>
            <pc:sldMk cId="3426613854" sldId="2145705981"/>
            <ac:picMk id="11" creationId="{0B56B43A-9AE2-93F0-787B-4D0F3097644D}"/>
          </ac:picMkLst>
        </pc:picChg>
        <pc:picChg chg="del">
          <ac:chgData name="Jonathan Vella" userId="ff59d9e4-9df8-4ae6-90e3-b837e2f6651b" providerId="ADAL" clId="{5E354878-CB4B-4F9D-A502-8883F324B3EF}" dt="2022-04-25T16:00:13.941" v="4124" actId="478"/>
          <ac:picMkLst>
            <pc:docMk/>
            <pc:sldMk cId="3426613854" sldId="2145705981"/>
            <ac:picMk id="10242" creationId="{EB8CABBA-279A-4859-B956-9E9B0BD8D445}"/>
          </ac:picMkLst>
        </pc:picChg>
      </pc:sldChg>
      <pc:sldChg chg="add del">
        <pc:chgData name="Jonathan Vella" userId="ff59d9e4-9df8-4ae6-90e3-b837e2f6651b" providerId="ADAL" clId="{5E354878-CB4B-4F9D-A502-8883F324B3EF}" dt="2022-04-25T15:59:21.588" v="4105" actId="2890"/>
        <pc:sldMkLst>
          <pc:docMk/>
          <pc:sldMk cId="3438971865" sldId="2145705981"/>
        </pc:sldMkLst>
      </pc:sldChg>
      <pc:sldChg chg="modSp add mod ord">
        <pc:chgData name="Jonathan Vella" userId="ff59d9e4-9df8-4ae6-90e3-b837e2f6651b" providerId="ADAL" clId="{5E354878-CB4B-4F9D-A502-8883F324B3EF}" dt="2022-04-25T16:19:42.306" v="4333" actId="20577"/>
        <pc:sldMkLst>
          <pc:docMk/>
          <pc:sldMk cId="3221375824" sldId="2145705982"/>
        </pc:sldMkLst>
        <pc:spChg chg="mod">
          <ac:chgData name="Jonathan Vella" userId="ff59d9e4-9df8-4ae6-90e3-b837e2f6651b" providerId="ADAL" clId="{5E354878-CB4B-4F9D-A502-8883F324B3EF}" dt="2022-04-25T16:18:57.763" v="4241" actId="5793"/>
          <ac:spMkLst>
            <pc:docMk/>
            <pc:sldMk cId="3221375824" sldId="2145705982"/>
            <ac:spMk id="17" creationId="{6C888C00-E318-43FB-A80C-54A8EA42D2C3}"/>
          </ac:spMkLst>
        </pc:spChg>
        <pc:spChg chg="mod">
          <ac:chgData name="Jonathan Vella" userId="ff59d9e4-9df8-4ae6-90e3-b837e2f6651b" providerId="ADAL" clId="{5E354878-CB4B-4F9D-A502-8883F324B3EF}" dt="2022-04-25T16:19:42.306" v="4333" actId="20577"/>
          <ac:spMkLst>
            <pc:docMk/>
            <pc:sldMk cId="3221375824" sldId="2145705982"/>
            <ac:spMk id="27" creationId="{C3D7BFB0-2FEE-42AE-8273-78D9586CAA0C}"/>
          </ac:spMkLst>
        </pc:spChg>
      </pc:sldChg>
      <pc:sldChg chg="add del replId">
        <pc:chgData name="Jonathan Vella" userId="ff59d9e4-9df8-4ae6-90e3-b837e2f6651b" providerId="ADAL" clId="{5E354878-CB4B-4F9D-A502-8883F324B3EF}" dt="2022-04-25T15:59:21.588" v="4105" actId="2890"/>
        <pc:sldMkLst>
          <pc:docMk/>
          <pc:sldMk cId="4011017836" sldId="2145705982"/>
        </pc:sldMkLst>
      </pc:sldChg>
      <pc:sldChg chg="new del">
        <pc:chgData name="Jonathan Vella" userId="ff59d9e4-9df8-4ae6-90e3-b837e2f6651b" providerId="ADAL" clId="{5E354878-CB4B-4F9D-A502-8883F324B3EF}" dt="2022-04-25T16:01:39.622" v="4141" actId="47"/>
        <pc:sldMkLst>
          <pc:docMk/>
          <pc:sldMk cId="4292006215" sldId="2145705982"/>
        </pc:sldMkLst>
      </pc:sldChg>
      <pc:sldChg chg="modSp add mod">
        <pc:chgData name="Jonathan Vella" userId="ff59d9e4-9df8-4ae6-90e3-b837e2f6651b" providerId="ADAL" clId="{5E354878-CB4B-4F9D-A502-8883F324B3EF}" dt="2022-04-25T16:17:05.381" v="4226" actId="115"/>
        <pc:sldMkLst>
          <pc:docMk/>
          <pc:sldMk cId="3846288735" sldId="2145705983"/>
        </pc:sldMkLst>
        <pc:spChg chg="mod">
          <ac:chgData name="Jonathan Vella" userId="ff59d9e4-9df8-4ae6-90e3-b837e2f6651b" providerId="ADAL" clId="{5E354878-CB4B-4F9D-A502-8883F324B3EF}" dt="2022-04-25T16:17:05.381" v="4226" actId="115"/>
          <ac:spMkLst>
            <pc:docMk/>
            <pc:sldMk cId="3846288735" sldId="2145705983"/>
            <ac:spMk id="17" creationId="{6C888C00-E318-43FB-A80C-54A8EA42D2C3}"/>
          </ac:spMkLst>
        </pc:spChg>
        <pc:spChg chg="mod">
          <ac:chgData name="Jonathan Vella" userId="ff59d9e4-9df8-4ae6-90e3-b837e2f6651b" providerId="ADAL" clId="{5E354878-CB4B-4F9D-A502-8883F324B3EF}" dt="2022-04-25T16:04:58.129" v="4177" actId="6549"/>
          <ac:spMkLst>
            <pc:docMk/>
            <pc:sldMk cId="3846288735" sldId="2145705983"/>
            <ac:spMk id="27" creationId="{C3D7BFB0-2FEE-42AE-8273-78D9586CAA0C}"/>
          </ac:spMkLst>
        </pc:spChg>
      </pc:sldChg>
      <pc:sldChg chg="add del replId">
        <pc:chgData name="Jonathan Vella" userId="ff59d9e4-9df8-4ae6-90e3-b837e2f6651b" providerId="ADAL" clId="{5E354878-CB4B-4F9D-A502-8883F324B3EF}" dt="2022-04-25T15:59:21.588" v="4105" actId="2890"/>
        <pc:sldMkLst>
          <pc:docMk/>
          <pc:sldMk cId="3854677261" sldId="2145705983"/>
        </pc:sldMkLst>
      </pc:sldChg>
      <pc:sldChg chg="add ord">
        <pc:chgData name="Jonathan Vella" userId="ff59d9e4-9df8-4ae6-90e3-b837e2f6651b" providerId="ADAL" clId="{5E354878-CB4B-4F9D-A502-8883F324B3EF}" dt="2022-04-25T16:18:23.938" v="4233"/>
        <pc:sldMkLst>
          <pc:docMk/>
          <pc:sldMk cId="2663082499" sldId="2145705984"/>
        </pc:sldMkLst>
      </pc:sldChg>
      <pc:sldChg chg="add del replId">
        <pc:chgData name="Jonathan Vella" userId="ff59d9e4-9df8-4ae6-90e3-b837e2f6651b" providerId="ADAL" clId="{5E354878-CB4B-4F9D-A502-8883F324B3EF}" dt="2022-04-25T15:59:21.588" v="4105" actId="2890"/>
        <pc:sldMkLst>
          <pc:docMk/>
          <pc:sldMk cId="3942773328" sldId="2145705984"/>
        </pc:sldMkLst>
      </pc:sldChg>
      <pc:sldChg chg="add del">
        <pc:chgData name="Jonathan Vella" userId="ff59d9e4-9df8-4ae6-90e3-b837e2f6651b" providerId="ADAL" clId="{5E354878-CB4B-4F9D-A502-8883F324B3EF}" dt="2022-04-11T08:26:20.590" v="174" actId="47"/>
        <pc:sldMkLst>
          <pc:docMk/>
          <pc:sldMk cId="579524891" sldId="2145705985"/>
        </pc:sldMkLst>
      </pc:sldChg>
      <pc:sldChg chg="modSp add mod ord">
        <pc:chgData name="Jonathan Vella" userId="ff59d9e4-9df8-4ae6-90e3-b837e2f6651b" providerId="ADAL" clId="{5E354878-CB4B-4F9D-A502-8883F324B3EF}" dt="2022-04-25T16:24:42.457" v="4493" actId="20577"/>
        <pc:sldMkLst>
          <pc:docMk/>
          <pc:sldMk cId="2130633196" sldId="2145705985"/>
        </pc:sldMkLst>
        <pc:spChg chg="mod">
          <ac:chgData name="Jonathan Vella" userId="ff59d9e4-9df8-4ae6-90e3-b837e2f6651b" providerId="ADAL" clId="{5E354878-CB4B-4F9D-A502-8883F324B3EF}" dt="2022-04-25T16:24:34.742" v="4474" actId="6549"/>
          <ac:spMkLst>
            <pc:docMk/>
            <pc:sldMk cId="2130633196" sldId="2145705985"/>
            <ac:spMk id="17" creationId="{6C888C00-E318-43FB-A80C-54A8EA42D2C3}"/>
          </ac:spMkLst>
        </pc:spChg>
        <pc:spChg chg="mod">
          <ac:chgData name="Jonathan Vella" userId="ff59d9e4-9df8-4ae6-90e3-b837e2f6651b" providerId="ADAL" clId="{5E354878-CB4B-4F9D-A502-8883F324B3EF}" dt="2022-04-25T16:24:42.457" v="4493" actId="20577"/>
          <ac:spMkLst>
            <pc:docMk/>
            <pc:sldMk cId="2130633196" sldId="2145705985"/>
            <ac:spMk id="27" creationId="{C3D7BFB0-2FEE-42AE-8273-78D9586CAA0C}"/>
          </ac:spMkLst>
        </pc:spChg>
      </pc:sldChg>
      <pc:sldChg chg="add del replId">
        <pc:chgData name="Jonathan Vella" userId="ff59d9e4-9df8-4ae6-90e3-b837e2f6651b" providerId="ADAL" clId="{5E354878-CB4B-4F9D-A502-8883F324B3EF}" dt="2022-04-25T15:59:21.588" v="4105" actId="2890"/>
        <pc:sldMkLst>
          <pc:docMk/>
          <pc:sldMk cId="2779688388" sldId="2145705985"/>
        </pc:sldMkLst>
      </pc:sldChg>
      <pc:sldChg chg="add del replId">
        <pc:chgData name="Jonathan Vella" userId="ff59d9e4-9df8-4ae6-90e3-b837e2f6651b" providerId="ADAL" clId="{5E354878-CB4B-4F9D-A502-8883F324B3EF}" dt="2022-04-25T15:59:21.588" v="4105" actId="2890"/>
        <pc:sldMkLst>
          <pc:docMk/>
          <pc:sldMk cId="3517114744" sldId="2145705986"/>
        </pc:sldMkLst>
      </pc:sldChg>
      <pc:sldChg chg="add del replId">
        <pc:chgData name="Jonathan Vella" userId="ff59d9e4-9df8-4ae6-90e3-b837e2f6651b" providerId="ADAL" clId="{5E354878-CB4B-4F9D-A502-8883F324B3EF}" dt="2022-04-25T15:59:21.588" v="4105" actId="2890"/>
        <pc:sldMkLst>
          <pc:docMk/>
          <pc:sldMk cId="44238117" sldId="2145705987"/>
        </pc:sldMkLst>
      </pc:sldChg>
      <pc:sldChg chg="add del replId">
        <pc:chgData name="Jonathan Vella" userId="ff59d9e4-9df8-4ae6-90e3-b837e2f6651b" providerId="ADAL" clId="{5E354878-CB4B-4F9D-A502-8883F324B3EF}" dt="2022-04-25T15:59:21.588" v="4105" actId="2890"/>
        <pc:sldMkLst>
          <pc:docMk/>
          <pc:sldMk cId="14455598" sldId="2145705988"/>
        </pc:sldMkLst>
      </pc:sldChg>
      <pc:sldChg chg="add del replId">
        <pc:chgData name="Jonathan Vella" userId="ff59d9e4-9df8-4ae6-90e3-b837e2f6651b" providerId="ADAL" clId="{5E354878-CB4B-4F9D-A502-8883F324B3EF}" dt="2022-04-25T15:59:21.588" v="4105" actId="2890"/>
        <pc:sldMkLst>
          <pc:docMk/>
          <pc:sldMk cId="883303356" sldId="2145705989"/>
        </pc:sldMkLst>
      </pc:sldChg>
      <pc:sldChg chg="add del replId">
        <pc:chgData name="Jonathan Vella" userId="ff59d9e4-9df8-4ae6-90e3-b837e2f6651b" providerId="ADAL" clId="{5E354878-CB4B-4F9D-A502-8883F324B3EF}" dt="2022-04-25T15:59:21.588" v="4105" actId="2890"/>
        <pc:sldMkLst>
          <pc:docMk/>
          <pc:sldMk cId="363167524" sldId="2145705990"/>
        </pc:sldMkLst>
      </pc:sldChg>
      <pc:sldMasterChg chg="delSldLayout">
        <pc:chgData name="Jonathan Vella" userId="ff59d9e4-9df8-4ae6-90e3-b837e2f6651b" providerId="ADAL" clId="{5E354878-CB4B-4F9D-A502-8883F324B3EF}" dt="2022-04-07T08:27:17.941" v="10" actId="47"/>
        <pc:sldMasterMkLst>
          <pc:docMk/>
          <pc:sldMasterMk cId="765175513" sldId="2147483700"/>
        </pc:sldMasterMkLst>
        <pc:sldLayoutChg chg="del">
          <pc:chgData name="Jonathan Vella" userId="ff59d9e4-9df8-4ae6-90e3-b837e2f6651b" providerId="ADAL" clId="{5E354878-CB4B-4F9D-A502-8883F324B3EF}" dt="2022-04-07T08:27:17.941" v="10" actId="47"/>
          <pc:sldLayoutMkLst>
            <pc:docMk/>
            <pc:sldMasterMk cId="765175513" sldId="2147483700"/>
            <pc:sldLayoutMk cId="2044686826" sldId="2147483869"/>
          </pc:sldLayoutMkLst>
        </pc:sldLayoutChg>
      </pc:sldMasterChg>
      <pc:sldMasterChg chg="delSldLayout">
        <pc:chgData name="Jonathan Vella" userId="ff59d9e4-9df8-4ae6-90e3-b837e2f6651b" providerId="ADAL" clId="{5E354878-CB4B-4F9D-A502-8883F324B3EF}" dt="2022-03-29T10:54:43.092" v="0" actId="47"/>
        <pc:sldMasterMkLst>
          <pc:docMk/>
          <pc:sldMasterMk cId="828954947" sldId="2147483832"/>
        </pc:sldMasterMkLst>
        <pc:sldLayoutChg chg="del">
          <pc:chgData name="Jonathan Vella" userId="ff59d9e4-9df8-4ae6-90e3-b837e2f6651b" providerId="ADAL" clId="{5E354878-CB4B-4F9D-A502-8883F324B3EF}" dt="2022-03-29T10:54:43.092" v="0" actId="47"/>
          <pc:sldLayoutMkLst>
            <pc:docMk/>
            <pc:sldMasterMk cId="828954947" sldId="2147483832"/>
            <pc:sldLayoutMk cId="3359198688" sldId="2147483855"/>
          </pc:sldLayoutMkLst>
        </pc:sldLayoutChg>
      </pc:sldMasterChg>
      <pc:sldMasterChg chg="delSldLayout">
        <pc:chgData name="Jonathan Vella" userId="ff59d9e4-9df8-4ae6-90e3-b837e2f6651b" providerId="ADAL" clId="{5E354878-CB4B-4F9D-A502-8883F324B3EF}" dt="2022-04-07T08:27:46.219" v="11" actId="47"/>
        <pc:sldMasterMkLst>
          <pc:docMk/>
          <pc:sldMasterMk cId="1792881742" sldId="2147483957"/>
        </pc:sldMasterMkLst>
        <pc:sldLayoutChg chg="del">
          <pc:chgData name="Jonathan Vella" userId="ff59d9e4-9df8-4ae6-90e3-b837e2f6651b" providerId="ADAL" clId="{5E354878-CB4B-4F9D-A502-8883F324B3EF}" dt="2022-04-07T08:25:10.908" v="6" actId="47"/>
          <pc:sldLayoutMkLst>
            <pc:docMk/>
            <pc:sldMasterMk cId="1792881742" sldId="2147483957"/>
            <pc:sldLayoutMk cId="2023968415" sldId="2147483992"/>
          </pc:sldLayoutMkLst>
        </pc:sldLayoutChg>
        <pc:sldLayoutChg chg="del">
          <pc:chgData name="Jonathan Vella" userId="ff59d9e4-9df8-4ae6-90e3-b837e2f6651b" providerId="ADAL" clId="{5E354878-CB4B-4F9D-A502-8883F324B3EF}" dt="2022-04-07T08:25:27.394" v="8" actId="47"/>
          <pc:sldLayoutMkLst>
            <pc:docMk/>
            <pc:sldMasterMk cId="1792881742" sldId="2147483957"/>
            <pc:sldLayoutMk cId="2933238275" sldId="2147483993"/>
          </pc:sldLayoutMkLst>
        </pc:sldLayoutChg>
        <pc:sldLayoutChg chg="del">
          <pc:chgData name="Jonathan Vella" userId="ff59d9e4-9df8-4ae6-90e3-b837e2f6651b" providerId="ADAL" clId="{5E354878-CB4B-4F9D-A502-8883F324B3EF}" dt="2022-04-07T08:27:46.219" v="11" actId="47"/>
          <pc:sldLayoutMkLst>
            <pc:docMk/>
            <pc:sldMasterMk cId="1792881742" sldId="2147483957"/>
            <pc:sldLayoutMk cId="3627143708" sldId="2147483994"/>
          </pc:sldLayoutMkLst>
        </pc:sldLayoutChg>
      </pc:sldMasterChg>
    </pc:docChg>
  </pc:docChgLst>
  <pc:docChgLst>
    <pc:chgData name="Jonathan Vella" userId="ff59d9e4-9df8-4ae6-90e3-b837e2f6651b" providerId="ADAL" clId="{9A108D3A-79C6-4266-AA49-CCB7908C224E}"/>
    <pc:docChg chg="custSel addSld delSld modSld sldOrd modSection">
      <pc:chgData name="Jonathan Vella" userId="ff59d9e4-9df8-4ae6-90e3-b837e2f6651b" providerId="ADAL" clId="{9A108D3A-79C6-4266-AA49-CCB7908C224E}" dt="2022-09-07T14:08:26.154" v="1252" actId="6549"/>
      <pc:docMkLst>
        <pc:docMk/>
      </pc:docMkLst>
      <pc:sldChg chg="modSp mod modNotes">
        <pc:chgData name="Jonathan Vella" userId="ff59d9e4-9df8-4ae6-90e3-b837e2f6651b" providerId="ADAL" clId="{9A108D3A-79C6-4266-AA49-CCB7908C224E}" dt="2022-09-07T09:51:16.411" v="303" actId="33524"/>
        <pc:sldMkLst>
          <pc:docMk/>
          <pc:sldMk cId="2480172102" sldId="263"/>
        </pc:sldMkLst>
        <pc:spChg chg="mod">
          <ac:chgData name="Jonathan Vella" userId="ff59d9e4-9df8-4ae6-90e3-b837e2f6651b" providerId="ADAL" clId="{9A108D3A-79C6-4266-AA49-CCB7908C224E}" dt="2022-09-07T09:51:16.411" v="303" actId="33524"/>
          <ac:spMkLst>
            <pc:docMk/>
            <pc:sldMk cId="2480172102" sldId="263"/>
            <ac:spMk id="2" creationId="{724AB9D4-D3CB-4BF0-AC58-148877A366A4}"/>
          </ac:spMkLst>
        </pc:spChg>
      </pc:sldChg>
      <pc:sldChg chg="ord modNotes">
        <pc:chgData name="Jonathan Vella" userId="ff59d9e4-9df8-4ae6-90e3-b837e2f6651b" providerId="ADAL" clId="{9A108D3A-79C6-4266-AA49-CCB7908C224E}" dt="2022-09-07T10:36:36.794" v="547"/>
        <pc:sldMkLst>
          <pc:docMk/>
          <pc:sldMk cId="726869788" sldId="2120"/>
        </pc:sldMkLst>
      </pc:sldChg>
      <pc:sldChg chg="modNotes">
        <pc:chgData name="Jonathan Vella" userId="ff59d9e4-9df8-4ae6-90e3-b837e2f6651b" providerId="ADAL" clId="{9A108D3A-79C6-4266-AA49-CCB7908C224E}" dt="2022-09-07T09:48:15.236" v="267" actId="368"/>
        <pc:sldMkLst>
          <pc:docMk/>
          <pc:sldMk cId="2874508150" sldId="4649"/>
        </pc:sldMkLst>
      </pc:sldChg>
      <pc:sldChg chg="modNotes">
        <pc:chgData name="Jonathan Vella" userId="ff59d9e4-9df8-4ae6-90e3-b837e2f6651b" providerId="ADAL" clId="{9A108D3A-79C6-4266-AA49-CCB7908C224E}" dt="2022-09-07T09:48:15.252" v="271" actId="368"/>
        <pc:sldMkLst>
          <pc:docMk/>
          <pc:sldMk cId="3296622217" sldId="2076136993"/>
        </pc:sldMkLst>
      </pc:sldChg>
      <pc:sldChg chg="modSp mod">
        <pc:chgData name="Jonathan Vella" userId="ff59d9e4-9df8-4ae6-90e3-b837e2f6651b" providerId="ADAL" clId="{9A108D3A-79C6-4266-AA49-CCB7908C224E}" dt="2022-09-07T09:47:16.224" v="193" actId="6549"/>
        <pc:sldMkLst>
          <pc:docMk/>
          <pc:sldMk cId="1995395958" sldId="2076137812"/>
        </pc:sldMkLst>
        <pc:spChg chg="mod">
          <ac:chgData name="Jonathan Vella" userId="ff59d9e4-9df8-4ae6-90e3-b837e2f6651b" providerId="ADAL" clId="{9A108D3A-79C6-4266-AA49-CCB7908C224E}" dt="2022-09-07T09:47:05.160" v="166" actId="14100"/>
          <ac:spMkLst>
            <pc:docMk/>
            <pc:sldMk cId="1995395958" sldId="2076137812"/>
            <ac:spMk id="4" creationId="{00000000-0000-0000-0000-000000000000}"/>
          </ac:spMkLst>
        </pc:spChg>
        <pc:spChg chg="mod">
          <ac:chgData name="Jonathan Vella" userId="ff59d9e4-9df8-4ae6-90e3-b837e2f6651b" providerId="ADAL" clId="{9A108D3A-79C6-4266-AA49-CCB7908C224E}" dt="2022-09-07T09:47:16.224" v="193" actId="6549"/>
          <ac:spMkLst>
            <pc:docMk/>
            <pc:sldMk cId="1995395958" sldId="2076137812"/>
            <ac:spMk id="5" creationId="{00000000-0000-0000-0000-000000000000}"/>
          </ac:spMkLst>
        </pc:spChg>
      </pc:sldChg>
      <pc:sldChg chg="modSp mod modNotes">
        <pc:chgData name="Jonathan Vella" userId="ff59d9e4-9df8-4ae6-90e3-b837e2f6651b" providerId="ADAL" clId="{9A108D3A-79C6-4266-AA49-CCB7908C224E}" dt="2022-09-07T10:00:26.494" v="519" actId="20577"/>
        <pc:sldMkLst>
          <pc:docMk/>
          <pc:sldMk cId="3208971622" sldId="2076137813"/>
        </pc:sldMkLst>
        <pc:spChg chg="mod">
          <ac:chgData name="Jonathan Vella" userId="ff59d9e4-9df8-4ae6-90e3-b837e2f6651b" providerId="ADAL" clId="{9A108D3A-79C6-4266-AA49-CCB7908C224E}" dt="2022-09-07T10:00:26.494" v="519" actId="20577"/>
          <ac:spMkLst>
            <pc:docMk/>
            <pc:sldMk cId="3208971622" sldId="2076137813"/>
            <ac:spMk id="12" creationId="{80DF4DC5-7769-4EF6-A652-95EEB1A07247}"/>
          </ac:spMkLst>
        </pc:spChg>
        <pc:spChg chg="mod">
          <ac:chgData name="Jonathan Vella" userId="ff59d9e4-9df8-4ae6-90e3-b837e2f6651b" providerId="ADAL" clId="{9A108D3A-79C6-4266-AA49-CCB7908C224E}" dt="2022-09-07T09:59:30.815" v="509" actId="20577"/>
          <ac:spMkLst>
            <pc:docMk/>
            <pc:sldMk cId="3208971622" sldId="2076137813"/>
            <ac:spMk id="13" creationId="{FBE9D5C4-DCE1-4292-9D58-0E7A65DE42B0}"/>
          </ac:spMkLst>
        </pc:spChg>
        <pc:spChg chg="mod">
          <ac:chgData name="Jonathan Vella" userId="ff59d9e4-9df8-4ae6-90e3-b837e2f6651b" providerId="ADAL" clId="{9A108D3A-79C6-4266-AA49-CCB7908C224E}" dt="2022-09-07T10:00:00.772" v="513" actId="20577"/>
          <ac:spMkLst>
            <pc:docMk/>
            <pc:sldMk cId="3208971622" sldId="2076137813"/>
            <ac:spMk id="14" creationId="{50C69500-E024-408C-8E40-2D0BCFFE89A9}"/>
          </ac:spMkLst>
        </pc:spChg>
        <pc:spChg chg="mod">
          <ac:chgData name="Jonathan Vella" userId="ff59d9e4-9df8-4ae6-90e3-b837e2f6651b" providerId="ADAL" clId="{9A108D3A-79C6-4266-AA49-CCB7908C224E}" dt="2022-09-07T10:00:18.991" v="515" actId="20577"/>
          <ac:spMkLst>
            <pc:docMk/>
            <pc:sldMk cId="3208971622" sldId="2076137813"/>
            <ac:spMk id="16" creationId="{804BAC48-37CD-4B1F-88A0-5D8A568F4257}"/>
          </ac:spMkLst>
        </pc:spChg>
      </pc:sldChg>
      <pc:sldChg chg="modNotes">
        <pc:chgData name="Jonathan Vella" userId="ff59d9e4-9df8-4ae6-90e3-b837e2f6651b" providerId="ADAL" clId="{9A108D3A-79C6-4266-AA49-CCB7908C224E}" dt="2022-09-07T09:48:14.860" v="213" actId="368"/>
        <pc:sldMkLst>
          <pc:docMk/>
          <pc:sldMk cId="1752673424" sldId="2076137814"/>
        </pc:sldMkLst>
      </pc:sldChg>
      <pc:sldChg chg="modSp mod modNotes">
        <pc:chgData name="Jonathan Vella" userId="ff59d9e4-9df8-4ae6-90e3-b837e2f6651b" providerId="ADAL" clId="{9A108D3A-79C6-4266-AA49-CCB7908C224E}" dt="2022-09-07T09:56:08.245" v="410" actId="20577"/>
        <pc:sldMkLst>
          <pc:docMk/>
          <pc:sldMk cId="3085138353" sldId="2076137815"/>
        </pc:sldMkLst>
        <pc:spChg chg="mod">
          <ac:chgData name="Jonathan Vella" userId="ff59d9e4-9df8-4ae6-90e3-b837e2f6651b" providerId="ADAL" clId="{9A108D3A-79C6-4266-AA49-CCB7908C224E}" dt="2022-09-07T09:54:24.755" v="374" actId="1076"/>
          <ac:spMkLst>
            <pc:docMk/>
            <pc:sldMk cId="3085138353" sldId="2076137815"/>
            <ac:spMk id="11" creationId="{A4C32A7E-5BFE-44B1-B51D-371F91E51223}"/>
          </ac:spMkLst>
        </pc:spChg>
        <pc:spChg chg="mod">
          <ac:chgData name="Jonathan Vella" userId="ff59d9e4-9df8-4ae6-90e3-b837e2f6651b" providerId="ADAL" clId="{9A108D3A-79C6-4266-AA49-CCB7908C224E}" dt="2022-09-07T09:54:40.777" v="376" actId="1076"/>
          <ac:spMkLst>
            <pc:docMk/>
            <pc:sldMk cId="3085138353" sldId="2076137815"/>
            <ac:spMk id="13" creationId="{5B13AB83-968B-40E7-B792-E9029010F9A2}"/>
          </ac:spMkLst>
        </pc:spChg>
        <pc:spChg chg="mod">
          <ac:chgData name="Jonathan Vella" userId="ff59d9e4-9df8-4ae6-90e3-b837e2f6651b" providerId="ADAL" clId="{9A108D3A-79C6-4266-AA49-CCB7908C224E}" dt="2022-09-07T09:54:31.346" v="375" actId="1076"/>
          <ac:spMkLst>
            <pc:docMk/>
            <pc:sldMk cId="3085138353" sldId="2076137815"/>
            <ac:spMk id="14" creationId="{F3A35DE8-2B6C-4AE4-9BDE-F5900F4D8233}"/>
          </ac:spMkLst>
        </pc:spChg>
        <pc:graphicFrameChg chg="mod">
          <ac:chgData name="Jonathan Vella" userId="ff59d9e4-9df8-4ae6-90e3-b837e2f6651b" providerId="ADAL" clId="{9A108D3A-79C6-4266-AA49-CCB7908C224E}" dt="2022-09-07T09:56:08.245" v="410" actId="20577"/>
          <ac:graphicFrameMkLst>
            <pc:docMk/>
            <pc:sldMk cId="3085138353" sldId="2076137815"/>
            <ac:graphicFrameMk id="6" creationId="{05A25CFE-4BA1-4EF8-9266-D299FDC3FB22}"/>
          </ac:graphicFrameMkLst>
        </pc:graphicFrameChg>
      </pc:sldChg>
      <pc:sldChg chg="modNotes">
        <pc:chgData name="Jonathan Vella" userId="ff59d9e4-9df8-4ae6-90e3-b837e2f6651b" providerId="ADAL" clId="{9A108D3A-79C6-4266-AA49-CCB7908C224E}" dt="2022-09-07T09:48:14.938" v="223" actId="368"/>
        <pc:sldMkLst>
          <pc:docMk/>
          <pc:sldMk cId="3879778804" sldId="2076137816"/>
        </pc:sldMkLst>
      </pc:sldChg>
      <pc:sldChg chg="modNotes">
        <pc:chgData name="Jonathan Vella" userId="ff59d9e4-9df8-4ae6-90e3-b837e2f6651b" providerId="ADAL" clId="{9A108D3A-79C6-4266-AA49-CCB7908C224E}" dt="2022-09-07T09:48:14.954" v="225" actId="368"/>
        <pc:sldMkLst>
          <pc:docMk/>
          <pc:sldMk cId="470616907" sldId="2076137818"/>
        </pc:sldMkLst>
      </pc:sldChg>
      <pc:sldChg chg="modNotes">
        <pc:chgData name="Jonathan Vella" userId="ff59d9e4-9df8-4ae6-90e3-b837e2f6651b" providerId="ADAL" clId="{9A108D3A-79C6-4266-AA49-CCB7908C224E}" dt="2022-09-07T09:48:14.969" v="227" actId="368"/>
        <pc:sldMkLst>
          <pc:docMk/>
          <pc:sldMk cId="4197922815" sldId="2076137819"/>
        </pc:sldMkLst>
      </pc:sldChg>
      <pc:sldChg chg="modNotes">
        <pc:chgData name="Jonathan Vella" userId="ff59d9e4-9df8-4ae6-90e3-b837e2f6651b" providerId="ADAL" clId="{9A108D3A-79C6-4266-AA49-CCB7908C224E}" dt="2022-09-07T09:48:14.969" v="229" actId="368"/>
        <pc:sldMkLst>
          <pc:docMk/>
          <pc:sldMk cId="1184935605" sldId="2076137820"/>
        </pc:sldMkLst>
      </pc:sldChg>
      <pc:sldChg chg="modNotes">
        <pc:chgData name="Jonathan Vella" userId="ff59d9e4-9df8-4ae6-90e3-b837e2f6651b" providerId="ADAL" clId="{9A108D3A-79C6-4266-AA49-CCB7908C224E}" dt="2022-09-07T09:48:15.001" v="233" actId="368"/>
        <pc:sldMkLst>
          <pc:docMk/>
          <pc:sldMk cId="3744137550" sldId="2076137821"/>
        </pc:sldMkLst>
      </pc:sldChg>
      <pc:sldChg chg="modNotes">
        <pc:chgData name="Jonathan Vella" userId="ff59d9e4-9df8-4ae6-90e3-b837e2f6651b" providerId="ADAL" clId="{9A108D3A-79C6-4266-AA49-CCB7908C224E}" dt="2022-09-07T09:48:14.991" v="231" actId="368"/>
        <pc:sldMkLst>
          <pc:docMk/>
          <pc:sldMk cId="1676877109" sldId="2076137822"/>
        </pc:sldMkLst>
      </pc:sldChg>
      <pc:sldChg chg="modSp mod modNotes">
        <pc:chgData name="Jonathan Vella" userId="ff59d9e4-9df8-4ae6-90e3-b837e2f6651b" providerId="ADAL" clId="{9A108D3A-79C6-4266-AA49-CCB7908C224E}" dt="2022-09-07T09:49:27.129" v="299" actId="6549"/>
        <pc:sldMkLst>
          <pc:docMk/>
          <pc:sldMk cId="1443897692" sldId="2076137823"/>
        </pc:sldMkLst>
        <pc:spChg chg="mod">
          <ac:chgData name="Jonathan Vella" userId="ff59d9e4-9df8-4ae6-90e3-b837e2f6651b" providerId="ADAL" clId="{9A108D3A-79C6-4266-AA49-CCB7908C224E}" dt="2022-09-07T09:49:27.129" v="299" actId="6549"/>
          <ac:spMkLst>
            <pc:docMk/>
            <pc:sldMk cId="1443897692" sldId="2076137823"/>
            <ac:spMk id="4" creationId="{00000000-0000-0000-0000-000000000000}"/>
          </ac:spMkLst>
        </pc:spChg>
      </pc:sldChg>
      <pc:sldChg chg="modNotesTx">
        <pc:chgData name="Jonathan Vella" userId="ff59d9e4-9df8-4ae6-90e3-b837e2f6651b" providerId="ADAL" clId="{9A108D3A-79C6-4266-AA49-CCB7908C224E}" dt="2022-09-07T09:47:42.540" v="194" actId="6549"/>
        <pc:sldMkLst>
          <pc:docMk/>
          <pc:sldMk cId="1773292696" sldId="2076137826"/>
        </pc:sldMkLst>
      </pc:sldChg>
      <pc:sldChg chg="modSp mod modNotes">
        <pc:chgData name="Jonathan Vella" userId="ff59d9e4-9df8-4ae6-90e3-b837e2f6651b" providerId="ADAL" clId="{9A108D3A-79C6-4266-AA49-CCB7908C224E}" dt="2022-09-07T09:49:33.824" v="302" actId="6549"/>
        <pc:sldMkLst>
          <pc:docMk/>
          <pc:sldMk cId="1125268878" sldId="2076137827"/>
        </pc:sldMkLst>
        <pc:spChg chg="mod">
          <ac:chgData name="Jonathan Vella" userId="ff59d9e4-9df8-4ae6-90e3-b837e2f6651b" providerId="ADAL" clId="{9A108D3A-79C6-4266-AA49-CCB7908C224E}" dt="2022-09-07T09:49:33.824" v="302" actId="6549"/>
          <ac:spMkLst>
            <pc:docMk/>
            <pc:sldMk cId="1125268878" sldId="2076137827"/>
            <ac:spMk id="4" creationId="{00000000-0000-0000-0000-000000000000}"/>
          </ac:spMkLst>
        </pc:spChg>
      </pc:sldChg>
      <pc:sldChg chg="modSp mod modNotes">
        <pc:chgData name="Jonathan Vella" userId="ff59d9e4-9df8-4ae6-90e3-b837e2f6651b" providerId="ADAL" clId="{9A108D3A-79C6-4266-AA49-CCB7908C224E}" dt="2022-09-07T09:57:03.255" v="425" actId="20577"/>
        <pc:sldMkLst>
          <pc:docMk/>
          <pc:sldMk cId="130504044" sldId="2076137828"/>
        </pc:sldMkLst>
        <pc:spChg chg="mod">
          <ac:chgData name="Jonathan Vella" userId="ff59d9e4-9df8-4ae6-90e3-b837e2f6651b" providerId="ADAL" clId="{9A108D3A-79C6-4266-AA49-CCB7908C224E}" dt="2022-09-07T09:57:03.255" v="425" actId="20577"/>
          <ac:spMkLst>
            <pc:docMk/>
            <pc:sldMk cId="130504044" sldId="2076137828"/>
            <ac:spMk id="4" creationId="{00000000-0000-0000-0000-000000000000}"/>
          </ac:spMkLst>
        </pc:spChg>
      </pc:sldChg>
      <pc:sldChg chg="modNotes">
        <pc:chgData name="Jonathan Vella" userId="ff59d9e4-9df8-4ae6-90e3-b837e2f6651b" providerId="ADAL" clId="{9A108D3A-79C6-4266-AA49-CCB7908C224E}" dt="2022-09-07T09:48:15.377" v="281" actId="368"/>
        <pc:sldMkLst>
          <pc:docMk/>
          <pc:sldMk cId="254237867" sldId="2076137829"/>
        </pc:sldMkLst>
      </pc:sldChg>
      <pc:sldChg chg="modNotes">
        <pc:chgData name="Jonathan Vella" userId="ff59d9e4-9df8-4ae6-90e3-b837e2f6651b" providerId="ADAL" clId="{9A108D3A-79C6-4266-AA49-CCB7908C224E}" dt="2022-09-07T09:48:15.425" v="289" actId="368"/>
        <pc:sldMkLst>
          <pc:docMk/>
          <pc:sldMk cId="3185470858" sldId="2076137830"/>
        </pc:sldMkLst>
      </pc:sldChg>
      <pc:sldChg chg="modNotes">
        <pc:chgData name="Jonathan Vella" userId="ff59d9e4-9df8-4ae6-90e3-b837e2f6651b" providerId="ADAL" clId="{9A108D3A-79C6-4266-AA49-CCB7908C224E}" dt="2022-09-07T09:48:15.346" v="277" actId="368"/>
        <pc:sldMkLst>
          <pc:docMk/>
          <pc:sldMk cId="181722268" sldId="2076137832"/>
        </pc:sldMkLst>
      </pc:sldChg>
      <pc:sldChg chg="modNotes">
        <pc:chgData name="Jonathan Vella" userId="ff59d9e4-9df8-4ae6-90e3-b837e2f6651b" providerId="ADAL" clId="{9A108D3A-79C6-4266-AA49-CCB7908C224E}" dt="2022-09-07T09:48:15.362" v="279" actId="368"/>
        <pc:sldMkLst>
          <pc:docMk/>
          <pc:sldMk cId="908604115" sldId="2076137834"/>
        </pc:sldMkLst>
      </pc:sldChg>
      <pc:sldChg chg="modNotes">
        <pc:chgData name="Jonathan Vella" userId="ff59d9e4-9df8-4ae6-90e3-b837e2f6651b" providerId="ADAL" clId="{9A108D3A-79C6-4266-AA49-CCB7908C224E}" dt="2022-09-07T09:48:15.440" v="291" actId="368"/>
        <pc:sldMkLst>
          <pc:docMk/>
          <pc:sldMk cId="3401808151" sldId="2076137837"/>
        </pc:sldMkLst>
      </pc:sldChg>
      <pc:sldChg chg="modNotes">
        <pc:chgData name="Jonathan Vella" userId="ff59d9e4-9df8-4ae6-90e3-b837e2f6651b" providerId="ADAL" clId="{9A108D3A-79C6-4266-AA49-CCB7908C224E}" dt="2022-09-07T09:48:15.440" v="293" actId="368"/>
        <pc:sldMkLst>
          <pc:docMk/>
          <pc:sldMk cId="258580382" sldId="2076137838"/>
        </pc:sldMkLst>
      </pc:sldChg>
      <pc:sldChg chg="modNotes">
        <pc:chgData name="Jonathan Vella" userId="ff59d9e4-9df8-4ae6-90e3-b837e2f6651b" providerId="ADAL" clId="{9A108D3A-79C6-4266-AA49-CCB7908C224E}" dt="2022-09-07T09:48:15.394" v="283" actId="368"/>
        <pc:sldMkLst>
          <pc:docMk/>
          <pc:sldMk cId="3834849948" sldId="2076137841"/>
        </pc:sldMkLst>
      </pc:sldChg>
      <pc:sldChg chg="modNotes">
        <pc:chgData name="Jonathan Vella" userId="ff59d9e4-9df8-4ae6-90e3-b837e2f6651b" providerId="ADAL" clId="{9A108D3A-79C6-4266-AA49-CCB7908C224E}" dt="2022-09-07T09:48:15.394" v="285" actId="368"/>
        <pc:sldMkLst>
          <pc:docMk/>
          <pc:sldMk cId="78919145" sldId="2076137843"/>
        </pc:sldMkLst>
      </pc:sldChg>
      <pc:sldChg chg="modNotes">
        <pc:chgData name="Jonathan Vella" userId="ff59d9e4-9df8-4ae6-90e3-b837e2f6651b" providerId="ADAL" clId="{9A108D3A-79C6-4266-AA49-CCB7908C224E}" dt="2022-09-07T09:48:15.409" v="287" actId="368"/>
        <pc:sldMkLst>
          <pc:docMk/>
          <pc:sldMk cId="2051936880" sldId="2076137845"/>
        </pc:sldMkLst>
      </pc:sldChg>
      <pc:sldChg chg="modSp modNotes">
        <pc:chgData name="Jonathan Vella" userId="ff59d9e4-9df8-4ae6-90e3-b837e2f6651b" providerId="ADAL" clId="{9A108D3A-79C6-4266-AA49-CCB7908C224E}" dt="2022-09-07T10:35:14.842" v="544" actId="1076"/>
        <pc:sldMkLst>
          <pc:docMk/>
          <pc:sldMk cId="1009854136" sldId="2076137846"/>
        </pc:sldMkLst>
        <pc:picChg chg="mod">
          <ac:chgData name="Jonathan Vella" userId="ff59d9e4-9df8-4ae6-90e3-b837e2f6651b" providerId="ADAL" clId="{9A108D3A-79C6-4266-AA49-CCB7908C224E}" dt="2022-09-07T10:35:14.842" v="544" actId="1076"/>
          <ac:picMkLst>
            <pc:docMk/>
            <pc:sldMk cId="1009854136" sldId="2076137846"/>
            <ac:picMk id="1026" creationId="{144D8763-4919-47AB-ABD5-17181F304D1B}"/>
          </ac:picMkLst>
        </pc:picChg>
      </pc:sldChg>
      <pc:sldChg chg="modNotes">
        <pc:chgData name="Jonathan Vella" userId="ff59d9e4-9df8-4ae6-90e3-b837e2f6651b" providerId="ADAL" clId="{9A108D3A-79C6-4266-AA49-CCB7908C224E}" dt="2022-09-07T09:48:15.032" v="239" actId="368"/>
        <pc:sldMkLst>
          <pc:docMk/>
          <pc:sldMk cId="2069725814" sldId="2076137847"/>
        </pc:sldMkLst>
      </pc:sldChg>
      <pc:sldChg chg="modNotes">
        <pc:chgData name="Jonathan Vella" userId="ff59d9e4-9df8-4ae6-90e3-b837e2f6651b" providerId="ADAL" clId="{9A108D3A-79C6-4266-AA49-CCB7908C224E}" dt="2022-09-07T09:48:15.063" v="243" actId="368"/>
        <pc:sldMkLst>
          <pc:docMk/>
          <pc:sldMk cId="3731984453" sldId="2076137848"/>
        </pc:sldMkLst>
      </pc:sldChg>
      <pc:sldChg chg="modNotes">
        <pc:chgData name="Jonathan Vella" userId="ff59d9e4-9df8-4ae6-90e3-b837e2f6651b" providerId="ADAL" clId="{9A108D3A-79C6-4266-AA49-CCB7908C224E}" dt="2022-09-07T09:48:15.126" v="253" actId="368"/>
        <pc:sldMkLst>
          <pc:docMk/>
          <pc:sldMk cId="3100899148" sldId="2076137849"/>
        </pc:sldMkLst>
      </pc:sldChg>
      <pc:sldChg chg="modNotes">
        <pc:chgData name="Jonathan Vella" userId="ff59d9e4-9df8-4ae6-90e3-b837e2f6651b" providerId="ADAL" clId="{9A108D3A-79C6-4266-AA49-CCB7908C224E}" dt="2022-09-07T09:48:15.095" v="247" actId="368"/>
        <pc:sldMkLst>
          <pc:docMk/>
          <pc:sldMk cId="327522770" sldId="2076137850"/>
        </pc:sldMkLst>
      </pc:sldChg>
      <pc:sldChg chg="modNotes">
        <pc:chgData name="Jonathan Vella" userId="ff59d9e4-9df8-4ae6-90e3-b837e2f6651b" providerId="ADAL" clId="{9A108D3A-79C6-4266-AA49-CCB7908C224E}" dt="2022-09-07T09:48:15.189" v="263" actId="368"/>
        <pc:sldMkLst>
          <pc:docMk/>
          <pc:sldMk cId="2455023361" sldId="2076137851"/>
        </pc:sldMkLst>
      </pc:sldChg>
      <pc:sldChg chg="modNotes">
        <pc:chgData name="Jonathan Vella" userId="ff59d9e4-9df8-4ae6-90e3-b837e2f6651b" providerId="ADAL" clId="{9A108D3A-79C6-4266-AA49-CCB7908C224E}" dt="2022-09-07T09:48:15.205" v="265" actId="368"/>
        <pc:sldMkLst>
          <pc:docMk/>
          <pc:sldMk cId="611620722" sldId="2076137852"/>
        </pc:sldMkLst>
      </pc:sldChg>
      <pc:sldChg chg="modNotes">
        <pc:chgData name="Jonathan Vella" userId="ff59d9e4-9df8-4ae6-90e3-b837e2f6651b" providerId="ADAL" clId="{9A108D3A-79C6-4266-AA49-CCB7908C224E}" dt="2022-09-07T09:48:15.173" v="261" actId="368"/>
        <pc:sldMkLst>
          <pc:docMk/>
          <pc:sldMk cId="33341425" sldId="2076137853"/>
        </pc:sldMkLst>
      </pc:sldChg>
      <pc:sldChg chg="modNotes">
        <pc:chgData name="Jonathan Vella" userId="ff59d9e4-9df8-4ae6-90e3-b837e2f6651b" providerId="ADAL" clId="{9A108D3A-79C6-4266-AA49-CCB7908C224E}" dt="2022-09-07T09:48:15.331" v="275" actId="368"/>
        <pc:sldMkLst>
          <pc:docMk/>
          <pc:sldMk cId="1745609036" sldId="2076137854"/>
        </pc:sldMkLst>
      </pc:sldChg>
      <pc:sldChg chg="modSp mod modNotes modNotesTx">
        <pc:chgData name="Jonathan Vella" userId="ff59d9e4-9df8-4ae6-90e3-b837e2f6651b" providerId="ADAL" clId="{9A108D3A-79C6-4266-AA49-CCB7908C224E}" dt="2022-09-07T09:48:28.307" v="297" actId="20577"/>
        <pc:sldMkLst>
          <pc:docMk/>
          <pc:sldMk cId="72157021" sldId="2134805668"/>
        </pc:sldMkLst>
        <pc:spChg chg="mod">
          <ac:chgData name="Jonathan Vella" userId="ff59d9e4-9df8-4ae6-90e3-b837e2f6651b" providerId="ADAL" clId="{9A108D3A-79C6-4266-AA49-CCB7908C224E}" dt="2022-09-07T09:48:28.307" v="297" actId="20577"/>
          <ac:spMkLst>
            <pc:docMk/>
            <pc:sldMk cId="72157021" sldId="2134805668"/>
            <ac:spMk id="4" creationId="{00000000-0000-0000-0000-000000000000}"/>
          </ac:spMkLst>
        </pc:spChg>
      </pc:sldChg>
      <pc:sldChg chg="ord modNotes">
        <pc:chgData name="Jonathan Vella" userId="ff59d9e4-9df8-4ae6-90e3-b837e2f6651b" providerId="ADAL" clId="{9A108D3A-79C6-4266-AA49-CCB7908C224E}" dt="2022-09-07T10:36:36.794" v="547"/>
        <pc:sldMkLst>
          <pc:docMk/>
          <pc:sldMk cId="3200422893" sldId="2134805680"/>
        </pc:sldMkLst>
      </pc:sldChg>
      <pc:sldChg chg="modSp mod modNotes">
        <pc:chgData name="Jonathan Vella" userId="ff59d9e4-9df8-4ae6-90e3-b837e2f6651b" providerId="ADAL" clId="{9A108D3A-79C6-4266-AA49-CCB7908C224E}" dt="2022-09-07T09:56:41.590" v="411" actId="6549"/>
        <pc:sldMkLst>
          <pc:docMk/>
          <pc:sldMk cId="2268957260" sldId="2134805681"/>
        </pc:sldMkLst>
        <pc:spChg chg="mod">
          <ac:chgData name="Jonathan Vella" userId="ff59d9e4-9df8-4ae6-90e3-b837e2f6651b" providerId="ADAL" clId="{9A108D3A-79C6-4266-AA49-CCB7908C224E}" dt="2022-09-07T09:56:41.590" v="411" actId="6549"/>
          <ac:spMkLst>
            <pc:docMk/>
            <pc:sldMk cId="2268957260" sldId="2134805681"/>
            <ac:spMk id="4" creationId="{D877D969-5313-4843-9C97-FA3570558829}"/>
          </ac:spMkLst>
        </pc:spChg>
      </pc:sldChg>
      <pc:sldChg chg="modNotes">
        <pc:chgData name="Jonathan Vella" userId="ff59d9e4-9df8-4ae6-90e3-b837e2f6651b" providerId="ADAL" clId="{9A108D3A-79C6-4266-AA49-CCB7908C224E}" dt="2022-09-07T09:48:14.813" v="205" actId="368"/>
        <pc:sldMkLst>
          <pc:docMk/>
          <pc:sldMk cId="1783459546" sldId="2134805682"/>
        </pc:sldMkLst>
      </pc:sldChg>
      <pc:sldChg chg="modNotes">
        <pc:chgData name="Jonathan Vella" userId="ff59d9e4-9df8-4ae6-90e3-b837e2f6651b" providerId="ADAL" clId="{9A108D3A-79C6-4266-AA49-CCB7908C224E}" dt="2022-09-07T09:48:14.813" v="207" actId="368"/>
        <pc:sldMkLst>
          <pc:docMk/>
          <pc:sldMk cId="2160925228" sldId="2134805707"/>
        </pc:sldMkLst>
      </pc:sldChg>
      <pc:sldChg chg="modNotes">
        <pc:chgData name="Jonathan Vella" userId="ff59d9e4-9df8-4ae6-90e3-b837e2f6651b" providerId="ADAL" clId="{9A108D3A-79C6-4266-AA49-CCB7908C224E}" dt="2022-09-07T09:48:15.016" v="237" actId="368"/>
        <pc:sldMkLst>
          <pc:docMk/>
          <pc:sldMk cId="2808553302" sldId="2134805708"/>
        </pc:sldMkLst>
      </pc:sldChg>
      <pc:sldChg chg="modSp del mod">
        <pc:chgData name="Jonathan Vella" userId="ff59d9e4-9df8-4ae6-90e3-b837e2f6651b" providerId="ADAL" clId="{9A108D3A-79C6-4266-AA49-CCB7908C224E}" dt="2022-09-07T10:37:21.966" v="548" actId="47"/>
        <pc:sldMkLst>
          <pc:docMk/>
          <pc:sldMk cId="63944559" sldId="2134806095"/>
        </pc:sldMkLst>
        <pc:spChg chg="mod">
          <ac:chgData name="Jonathan Vella" userId="ff59d9e4-9df8-4ae6-90e3-b837e2f6651b" providerId="ADAL" clId="{9A108D3A-79C6-4266-AA49-CCB7908C224E}" dt="2022-09-07T10:31:10.887" v="526" actId="20577"/>
          <ac:spMkLst>
            <pc:docMk/>
            <pc:sldMk cId="63944559" sldId="2134806095"/>
            <ac:spMk id="2" creationId="{271ECE3C-9966-4A0B-AA55-119F2E82F05C}"/>
          </ac:spMkLst>
        </pc:spChg>
      </pc:sldChg>
      <pc:sldChg chg="modSp del mod">
        <pc:chgData name="Jonathan Vella" userId="ff59d9e4-9df8-4ae6-90e3-b837e2f6651b" providerId="ADAL" clId="{9A108D3A-79C6-4266-AA49-CCB7908C224E}" dt="2022-09-07T10:37:21.966" v="548" actId="47"/>
        <pc:sldMkLst>
          <pc:docMk/>
          <pc:sldMk cId="2811313425" sldId="2134806096"/>
        </pc:sldMkLst>
        <pc:spChg chg="mod">
          <ac:chgData name="Jonathan Vella" userId="ff59d9e4-9df8-4ae6-90e3-b837e2f6651b" providerId="ADAL" clId="{9A108D3A-79C6-4266-AA49-CCB7908C224E}" dt="2022-09-07T10:31:00.899" v="522" actId="27636"/>
          <ac:spMkLst>
            <pc:docMk/>
            <pc:sldMk cId="2811313425" sldId="2134806096"/>
            <ac:spMk id="3" creationId="{C684F063-07A7-4C7B-9BB0-388602E4B431}"/>
          </ac:spMkLst>
        </pc:spChg>
      </pc:sldChg>
      <pc:sldChg chg="modSp del mod">
        <pc:chgData name="Jonathan Vella" userId="ff59d9e4-9df8-4ae6-90e3-b837e2f6651b" providerId="ADAL" clId="{9A108D3A-79C6-4266-AA49-CCB7908C224E}" dt="2022-09-07T10:34:09.944" v="543" actId="47"/>
        <pc:sldMkLst>
          <pc:docMk/>
          <pc:sldMk cId="1848686570" sldId="2134806099"/>
        </pc:sldMkLst>
        <pc:spChg chg="mod">
          <ac:chgData name="Jonathan Vella" userId="ff59d9e4-9df8-4ae6-90e3-b837e2f6651b" providerId="ADAL" clId="{9A108D3A-79C6-4266-AA49-CCB7908C224E}" dt="2022-09-07T10:33:58.485" v="542" actId="6549"/>
          <ac:spMkLst>
            <pc:docMk/>
            <pc:sldMk cId="1848686570" sldId="2134806099"/>
            <ac:spMk id="4" creationId="{9E9935C8-1456-4E2B-8EB8-B4214573E69C}"/>
          </ac:spMkLst>
        </pc:spChg>
        <pc:spChg chg="mod">
          <ac:chgData name="Jonathan Vella" userId="ff59d9e4-9df8-4ae6-90e3-b837e2f6651b" providerId="ADAL" clId="{9A108D3A-79C6-4266-AA49-CCB7908C224E}" dt="2022-09-07T10:31:00.853" v="520" actId="27636"/>
          <ac:spMkLst>
            <pc:docMk/>
            <pc:sldMk cId="1848686570" sldId="2134806099"/>
            <ac:spMk id="5" creationId="{A259F641-AC3B-46A1-B049-9851454976FE}"/>
          </ac:spMkLst>
        </pc:spChg>
      </pc:sldChg>
      <pc:sldChg chg="modNotes">
        <pc:chgData name="Jonathan Vella" userId="ff59d9e4-9df8-4ae6-90e3-b837e2f6651b" providerId="ADAL" clId="{9A108D3A-79C6-4266-AA49-CCB7908C224E}" dt="2022-09-07T09:48:15.063" v="245" actId="368"/>
        <pc:sldMkLst>
          <pc:docMk/>
          <pc:sldMk cId="2098457255" sldId="2145705937"/>
        </pc:sldMkLst>
      </pc:sldChg>
      <pc:sldChg chg="modNotes">
        <pc:chgData name="Jonathan Vella" userId="ff59d9e4-9df8-4ae6-90e3-b837e2f6651b" providerId="ADAL" clId="{9A108D3A-79C6-4266-AA49-CCB7908C224E}" dt="2022-09-07T09:48:15.236" v="269" actId="368"/>
        <pc:sldMkLst>
          <pc:docMk/>
          <pc:sldMk cId="2978473899" sldId="2145705947"/>
        </pc:sldMkLst>
      </pc:sldChg>
      <pc:sldChg chg="modSp modAnim modNotes">
        <pc:chgData name="Jonathan Vella" userId="ff59d9e4-9df8-4ae6-90e3-b837e2f6651b" providerId="ADAL" clId="{9A108D3A-79C6-4266-AA49-CCB7908C224E}" dt="2022-09-07T13:46:22.060" v="700" actId="20577"/>
        <pc:sldMkLst>
          <pc:docMk/>
          <pc:sldMk cId="3466835861" sldId="2145705971"/>
        </pc:sldMkLst>
        <pc:spChg chg="mod">
          <ac:chgData name="Jonathan Vella" userId="ff59d9e4-9df8-4ae6-90e3-b837e2f6651b" providerId="ADAL" clId="{9A108D3A-79C6-4266-AA49-CCB7908C224E}" dt="2022-09-07T13:46:22.060" v="700" actId="20577"/>
          <ac:spMkLst>
            <pc:docMk/>
            <pc:sldMk cId="3466835861" sldId="2145705971"/>
            <ac:spMk id="15" creationId="{1E566100-ADBB-4258-8EC3-23BBEEC9793D}"/>
          </ac:spMkLst>
        </pc:spChg>
      </pc:sldChg>
      <pc:sldChg chg="modSp modNotes">
        <pc:chgData name="Jonathan Vella" userId="ff59d9e4-9df8-4ae6-90e3-b837e2f6651b" providerId="ADAL" clId="{9A108D3A-79C6-4266-AA49-CCB7908C224E}" dt="2022-09-07T13:49:03.988" v="738" actId="20577"/>
        <pc:sldMkLst>
          <pc:docMk/>
          <pc:sldMk cId="3155259312" sldId="2145705972"/>
        </pc:sldMkLst>
        <pc:spChg chg="mod">
          <ac:chgData name="Jonathan Vella" userId="ff59d9e4-9df8-4ae6-90e3-b837e2f6651b" providerId="ADAL" clId="{9A108D3A-79C6-4266-AA49-CCB7908C224E}" dt="2022-09-07T13:49:03.988" v="738" actId="20577"/>
          <ac:spMkLst>
            <pc:docMk/>
            <pc:sldMk cId="3155259312" sldId="2145705972"/>
            <ac:spMk id="15" creationId="{1E566100-ADBB-4258-8EC3-23BBEEC9793D}"/>
          </ac:spMkLst>
        </pc:spChg>
      </pc:sldChg>
      <pc:sldChg chg="modSp mod modNotes">
        <pc:chgData name="Jonathan Vella" userId="ff59d9e4-9df8-4ae6-90e3-b837e2f6651b" providerId="ADAL" clId="{9A108D3A-79C6-4266-AA49-CCB7908C224E}" dt="2022-09-07T13:52:35.422" v="821" actId="20577"/>
        <pc:sldMkLst>
          <pc:docMk/>
          <pc:sldMk cId="4264489091" sldId="2145705973"/>
        </pc:sldMkLst>
        <pc:spChg chg="mod">
          <ac:chgData name="Jonathan Vella" userId="ff59d9e4-9df8-4ae6-90e3-b837e2f6651b" providerId="ADAL" clId="{9A108D3A-79C6-4266-AA49-CCB7908C224E}" dt="2022-09-07T13:52:35.422" v="821" actId="20577"/>
          <ac:spMkLst>
            <pc:docMk/>
            <pc:sldMk cId="4264489091" sldId="2145705973"/>
            <ac:spMk id="15" creationId="{1E566100-ADBB-4258-8EC3-23BBEEC9793D}"/>
          </ac:spMkLst>
        </pc:spChg>
      </pc:sldChg>
      <pc:sldChg chg="modSp mod">
        <pc:chgData name="Jonathan Vella" userId="ff59d9e4-9df8-4ae6-90e3-b837e2f6651b" providerId="ADAL" clId="{9A108D3A-79C6-4266-AA49-CCB7908C224E}" dt="2022-09-07T14:02:29.575" v="928" actId="6549"/>
        <pc:sldMkLst>
          <pc:docMk/>
          <pc:sldMk cId="3122214548" sldId="2145705974"/>
        </pc:sldMkLst>
        <pc:spChg chg="mod">
          <ac:chgData name="Jonathan Vella" userId="ff59d9e4-9df8-4ae6-90e3-b837e2f6651b" providerId="ADAL" clId="{9A108D3A-79C6-4266-AA49-CCB7908C224E}" dt="2022-09-07T14:02:29.575" v="928" actId="6549"/>
          <ac:spMkLst>
            <pc:docMk/>
            <pc:sldMk cId="3122214548" sldId="2145705974"/>
            <ac:spMk id="17" creationId="{6C888C00-E318-43FB-A80C-54A8EA42D2C3}"/>
          </ac:spMkLst>
        </pc:spChg>
      </pc:sldChg>
      <pc:sldChg chg="modSp mod">
        <pc:chgData name="Jonathan Vella" userId="ff59d9e4-9df8-4ae6-90e3-b837e2f6651b" providerId="ADAL" clId="{9A108D3A-79C6-4266-AA49-CCB7908C224E}" dt="2022-09-07T14:05:41.810" v="1104" actId="20577"/>
        <pc:sldMkLst>
          <pc:docMk/>
          <pc:sldMk cId="991166745" sldId="2145705975"/>
        </pc:sldMkLst>
        <pc:spChg chg="mod">
          <ac:chgData name="Jonathan Vella" userId="ff59d9e4-9df8-4ae6-90e3-b837e2f6651b" providerId="ADAL" clId="{9A108D3A-79C6-4266-AA49-CCB7908C224E}" dt="2022-09-07T14:05:41.810" v="1104" actId="20577"/>
          <ac:spMkLst>
            <pc:docMk/>
            <pc:sldMk cId="991166745" sldId="2145705975"/>
            <ac:spMk id="17" creationId="{6C888C00-E318-43FB-A80C-54A8EA42D2C3}"/>
          </ac:spMkLst>
        </pc:spChg>
      </pc:sldChg>
      <pc:sldChg chg="modSp">
        <pc:chgData name="Jonathan Vella" userId="ff59d9e4-9df8-4ae6-90e3-b837e2f6651b" providerId="ADAL" clId="{9A108D3A-79C6-4266-AA49-CCB7908C224E}" dt="2022-09-07T13:59:12.758" v="893" actId="20577"/>
        <pc:sldMkLst>
          <pc:docMk/>
          <pc:sldMk cId="1456434766" sldId="2145705976"/>
        </pc:sldMkLst>
        <pc:spChg chg="mod">
          <ac:chgData name="Jonathan Vella" userId="ff59d9e4-9df8-4ae6-90e3-b837e2f6651b" providerId="ADAL" clId="{9A108D3A-79C6-4266-AA49-CCB7908C224E}" dt="2022-09-07T13:59:12.758" v="893" actId="20577"/>
          <ac:spMkLst>
            <pc:docMk/>
            <pc:sldMk cId="1456434766" sldId="2145705976"/>
            <ac:spMk id="17" creationId="{6C888C00-E318-43FB-A80C-54A8EA42D2C3}"/>
          </ac:spMkLst>
        </pc:spChg>
      </pc:sldChg>
      <pc:sldChg chg="modNotes">
        <pc:chgData name="Jonathan Vella" userId="ff59d9e4-9df8-4ae6-90e3-b837e2f6651b" providerId="ADAL" clId="{9A108D3A-79C6-4266-AA49-CCB7908C224E}" dt="2022-09-07T09:48:15.142" v="257" actId="368"/>
        <pc:sldMkLst>
          <pc:docMk/>
          <pc:sldMk cId="2789173668" sldId="2145705977"/>
        </pc:sldMkLst>
      </pc:sldChg>
      <pc:sldChg chg="modSp modAnim modNotes">
        <pc:chgData name="Jonathan Vella" userId="ff59d9e4-9df8-4ae6-90e3-b837e2f6651b" providerId="ADAL" clId="{9A108D3A-79C6-4266-AA49-CCB7908C224E}" dt="2022-09-07T13:57:49.627" v="879" actId="20577"/>
        <pc:sldMkLst>
          <pc:docMk/>
          <pc:sldMk cId="1578671869" sldId="2145705978"/>
        </pc:sldMkLst>
        <pc:spChg chg="mod">
          <ac:chgData name="Jonathan Vella" userId="ff59d9e4-9df8-4ae6-90e3-b837e2f6651b" providerId="ADAL" clId="{9A108D3A-79C6-4266-AA49-CCB7908C224E}" dt="2022-09-07T13:57:49.627" v="879" actId="20577"/>
          <ac:spMkLst>
            <pc:docMk/>
            <pc:sldMk cId="1578671869" sldId="2145705978"/>
            <ac:spMk id="15" creationId="{1E566100-ADBB-4258-8EC3-23BBEEC9793D}"/>
          </ac:spMkLst>
        </pc:spChg>
      </pc:sldChg>
      <pc:sldChg chg="modNotes">
        <pc:chgData name="Jonathan Vella" userId="ff59d9e4-9df8-4ae6-90e3-b837e2f6651b" providerId="ADAL" clId="{9A108D3A-79C6-4266-AA49-CCB7908C224E}" dt="2022-09-07T09:48:15.157" v="259" actId="368"/>
        <pc:sldMkLst>
          <pc:docMk/>
          <pc:sldMk cId="3454076302" sldId="2145705979"/>
        </pc:sldMkLst>
      </pc:sldChg>
      <pc:sldChg chg="modNotes">
        <pc:chgData name="Jonathan Vella" userId="ff59d9e4-9df8-4ae6-90e3-b837e2f6651b" providerId="ADAL" clId="{9A108D3A-79C6-4266-AA49-CCB7908C224E}" dt="2022-09-07T09:48:15.292" v="273" actId="368"/>
        <pc:sldMkLst>
          <pc:docMk/>
          <pc:sldMk cId="3426613854" sldId="2145705981"/>
        </pc:sldMkLst>
      </pc:sldChg>
      <pc:sldChg chg="modSp mod">
        <pc:chgData name="Jonathan Vella" userId="ff59d9e4-9df8-4ae6-90e3-b837e2f6651b" providerId="ADAL" clId="{9A108D3A-79C6-4266-AA49-CCB7908C224E}" dt="2022-09-07T14:08:26.154" v="1252" actId="6549"/>
        <pc:sldMkLst>
          <pc:docMk/>
          <pc:sldMk cId="3846288735" sldId="2145705983"/>
        </pc:sldMkLst>
        <pc:spChg chg="mod">
          <ac:chgData name="Jonathan Vella" userId="ff59d9e4-9df8-4ae6-90e3-b837e2f6651b" providerId="ADAL" clId="{9A108D3A-79C6-4266-AA49-CCB7908C224E}" dt="2022-09-07T14:08:26.154" v="1252" actId="6549"/>
          <ac:spMkLst>
            <pc:docMk/>
            <pc:sldMk cId="3846288735" sldId="2145705983"/>
            <ac:spMk id="17" creationId="{6C888C00-E318-43FB-A80C-54A8EA42D2C3}"/>
          </ac:spMkLst>
        </pc:spChg>
      </pc:sldChg>
      <pc:sldChg chg="modSp mod">
        <pc:chgData name="Jonathan Vella" userId="ff59d9e4-9df8-4ae6-90e3-b837e2f6651b" providerId="ADAL" clId="{9A108D3A-79C6-4266-AA49-CCB7908C224E}" dt="2022-09-07T14:07:11.740" v="1208" actId="6549"/>
        <pc:sldMkLst>
          <pc:docMk/>
          <pc:sldMk cId="2663082499" sldId="2145705984"/>
        </pc:sldMkLst>
        <pc:spChg chg="mod">
          <ac:chgData name="Jonathan Vella" userId="ff59d9e4-9df8-4ae6-90e3-b837e2f6651b" providerId="ADAL" clId="{9A108D3A-79C6-4266-AA49-CCB7908C224E}" dt="2022-09-07T14:07:11.740" v="1208" actId="6549"/>
          <ac:spMkLst>
            <pc:docMk/>
            <pc:sldMk cId="2663082499" sldId="2145705984"/>
            <ac:spMk id="17" creationId="{6C888C00-E318-43FB-A80C-54A8EA42D2C3}"/>
          </ac:spMkLst>
        </pc:spChg>
      </pc:sldChg>
      <pc:sldChg chg="modSp add mod">
        <pc:chgData name="Jonathan Vella" userId="ff59d9e4-9df8-4ae6-90e3-b837e2f6651b" providerId="ADAL" clId="{9A108D3A-79C6-4266-AA49-CCB7908C224E}" dt="2022-09-07T09:52:34.558" v="348" actId="20577"/>
        <pc:sldMkLst>
          <pc:docMk/>
          <pc:sldMk cId="4068158549" sldId="2145705986"/>
        </pc:sldMkLst>
        <pc:spChg chg="mod">
          <ac:chgData name="Jonathan Vella" userId="ff59d9e4-9df8-4ae6-90e3-b837e2f6651b" providerId="ADAL" clId="{9A108D3A-79C6-4266-AA49-CCB7908C224E}" dt="2022-09-07T09:52:34.558" v="348" actId="20577"/>
          <ac:spMkLst>
            <pc:docMk/>
            <pc:sldMk cId="4068158549" sldId="2145705986"/>
            <ac:spMk id="2" creationId="{724AB9D4-D3CB-4BF0-AC58-148877A366A4}"/>
          </ac:spMkLst>
        </pc:spChg>
      </pc:sldChg>
      <pc:sldChg chg="del">
        <pc:chgData name="Jonathan Vella" userId="ff59d9e4-9df8-4ae6-90e3-b837e2f6651b" providerId="ADAL" clId="{9A108D3A-79C6-4266-AA49-CCB7908C224E}" dt="2022-09-07T10:37:21.966" v="548" actId="47"/>
        <pc:sldMkLst>
          <pc:docMk/>
          <pc:sldMk cId="2840895699" sldId="2147470346"/>
        </pc:sldMkLst>
      </pc:sldChg>
      <pc:sldChg chg="modSp del mod">
        <pc:chgData name="Jonathan Vella" userId="ff59d9e4-9df8-4ae6-90e3-b837e2f6651b" providerId="ADAL" clId="{9A108D3A-79C6-4266-AA49-CCB7908C224E}" dt="2022-09-07T10:37:21.966" v="548" actId="47"/>
        <pc:sldMkLst>
          <pc:docMk/>
          <pc:sldMk cId="3613171271" sldId="2147470347"/>
        </pc:sldMkLst>
        <pc:spChg chg="mod">
          <ac:chgData name="Jonathan Vella" userId="ff59d9e4-9df8-4ae6-90e3-b837e2f6651b" providerId="ADAL" clId="{9A108D3A-79C6-4266-AA49-CCB7908C224E}" dt="2022-09-07T10:31:00.899" v="523" actId="27636"/>
          <ac:spMkLst>
            <pc:docMk/>
            <pc:sldMk cId="3613171271" sldId="2147470347"/>
            <ac:spMk id="2" creationId="{BF0F5426-2F7C-4B3D-A64C-3988559278E0}"/>
          </ac:spMkLst>
        </pc:spChg>
      </pc:sldChg>
      <pc:sldChg chg="del">
        <pc:chgData name="Jonathan Vella" userId="ff59d9e4-9df8-4ae6-90e3-b837e2f6651b" providerId="ADAL" clId="{9A108D3A-79C6-4266-AA49-CCB7908C224E}" dt="2022-09-07T10:36:05.730" v="545" actId="47"/>
        <pc:sldMkLst>
          <pc:docMk/>
          <pc:sldMk cId="2006853138" sldId="2147470519"/>
        </pc:sldMkLst>
      </pc:sldChg>
      <pc:sldChg chg="del">
        <pc:chgData name="Jonathan Vella" userId="ff59d9e4-9df8-4ae6-90e3-b837e2f6651b" providerId="ADAL" clId="{9A108D3A-79C6-4266-AA49-CCB7908C224E}" dt="2022-09-07T10:32:01.313" v="527"/>
        <pc:sldMkLst>
          <pc:docMk/>
          <pc:sldMk cId="758992958" sldId="2147470520"/>
        </pc:sldMkLst>
      </pc:sldChg>
      <pc:sldChg chg="del">
        <pc:chgData name="Jonathan Vella" userId="ff59d9e4-9df8-4ae6-90e3-b837e2f6651b" providerId="ADAL" clId="{9A108D3A-79C6-4266-AA49-CCB7908C224E}" dt="2022-09-07T10:32:01.313" v="527"/>
        <pc:sldMkLst>
          <pc:docMk/>
          <pc:sldMk cId="1462757092" sldId="2147470521"/>
        </pc:sldMkLst>
      </pc:sldChg>
      <pc:sldChg chg="del">
        <pc:chgData name="Jonathan Vella" userId="ff59d9e4-9df8-4ae6-90e3-b837e2f6651b" providerId="ADAL" clId="{9A108D3A-79C6-4266-AA49-CCB7908C224E}" dt="2022-09-07T10:32:01.313" v="527"/>
        <pc:sldMkLst>
          <pc:docMk/>
          <pc:sldMk cId="2292099317" sldId="2147470522"/>
        </pc:sldMkLst>
      </pc:sldChg>
      <pc:sldChg chg="del">
        <pc:chgData name="Jonathan Vella" userId="ff59d9e4-9df8-4ae6-90e3-b837e2f6651b" providerId="ADAL" clId="{9A108D3A-79C6-4266-AA49-CCB7908C224E}" dt="2022-09-07T10:32:01.313" v="527"/>
        <pc:sldMkLst>
          <pc:docMk/>
          <pc:sldMk cId="3987249902" sldId="2147470523"/>
        </pc:sldMkLst>
      </pc:sldChg>
      <pc:sldChg chg="del">
        <pc:chgData name="Jonathan Vella" userId="ff59d9e4-9df8-4ae6-90e3-b837e2f6651b" providerId="ADAL" clId="{9A108D3A-79C6-4266-AA49-CCB7908C224E}" dt="2022-09-07T10:32:01.313" v="527"/>
        <pc:sldMkLst>
          <pc:docMk/>
          <pc:sldMk cId="588463657" sldId="2147470524"/>
        </pc:sldMkLst>
      </pc:sldChg>
      <pc:sldChg chg="del">
        <pc:chgData name="Jonathan Vella" userId="ff59d9e4-9df8-4ae6-90e3-b837e2f6651b" providerId="ADAL" clId="{9A108D3A-79C6-4266-AA49-CCB7908C224E}" dt="2022-09-07T10:32:01.313" v="527"/>
        <pc:sldMkLst>
          <pc:docMk/>
          <pc:sldMk cId="2580405773" sldId="2147470525"/>
        </pc:sldMkLst>
      </pc:sldChg>
      <pc:sldMasterChg chg="delSldLayout">
        <pc:chgData name="Jonathan Vella" userId="ff59d9e4-9df8-4ae6-90e3-b837e2f6651b" providerId="ADAL" clId="{9A108D3A-79C6-4266-AA49-CCB7908C224E}" dt="2022-09-07T10:37:21.966" v="548" actId="47"/>
        <pc:sldMasterMkLst>
          <pc:docMk/>
          <pc:sldMasterMk cId="1176172915" sldId="2147484031"/>
        </pc:sldMasterMkLst>
        <pc:sldLayoutChg chg="del">
          <pc:chgData name="Jonathan Vella" userId="ff59d9e4-9df8-4ae6-90e3-b837e2f6651b" providerId="ADAL" clId="{9A108D3A-79C6-4266-AA49-CCB7908C224E}" dt="2022-09-07T10:37:21.966" v="548" actId="47"/>
          <pc:sldLayoutMkLst>
            <pc:docMk/>
            <pc:sldMasterMk cId="1176172915" sldId="2147484031"/>
            <pc:sldLayoutMk cId="4105201295" sldId="2147484188"/>
          </pc:sldLayoutMkLst>
        </pc:sldLayoutChg>
        <pc:sldLayoutChg chg="del">
          <pc:chgData name="Jonathan Vella" userId="ff59d9e4-9df8-4ae6-90e3-b837e2f6651b" providerId="ADAL" clId="{9A108D3A-79C6-4266-AA49-CCB7908C224E}" dt="2022-09-07T10:36:05.730" v="545" actId="47"/>
          <pc:sldLayoutMkLst>
            <pc:docMk/>
            <pc:sldMasterMk cId="1176172915" sldId="2147484031"/>
            <pc:sldLayoutMk cId="1006240135" sldId="2147484189"/>
          </pc:sldLayoutMkLst>
        </pc:sldLayoutChg>
        <pc:sldLayoutChg chg="del">
          <pc:chgData name="Jonathan Vella" userId="ff59d9e4-9df8-4ae6-90e3-b837e2f6651b" providerId="ADAL" clId="{9A108D3A-79C6-4266-AA49-CCB7908C224E}" dt="2022-09-07T10:37:21.966" v="548" actId="47"/>
          <pc:sldLayoutMkLst>
            <pc:docMk/>
            <pc:sldMasterMk cId="1176172915" sldId="2147484031"/>
            <pc:sldLayoutMk cId="3880522949" sldId="2147484190"/>
          </pc:sldLayoutMkLst>
        </pc:sldLayoutChg>
      </pc:sldMasterChg>
    </pc:docChg>
  </pc:docChgLst>
  <pc:docChgLst>
    <pc:chgData name="Jonathan Vella" userId="ff59d9e4-9df8-4ae6-90e3-b837e2f6651b" providerId="ADAL" clId="{89D66AC9-A241-4986-9214-40F631F3C0E6}"/>
    <pc:docChg chg="modSld">
      <pc:chgData name="Jonathan Vella" userId="ff59d9e4-9df8-4ae6-90e3-b837e2f6651b" providerId="ADAL" clId="{89D66AC9-A241-4986-9214-40F631F3C0E6}" dt="2022-04-25T16:32:11.744" v="12" actId="6549"/>
      <pc:docMkLst>
        <pc:docMk/>
      </pc:docMkLst>
      <pc:sldChg chg="modSp mod">
        <pc:chgData name="Jonathan Vella" userId="ff59d9e4-9df8-4ae6-90e3-b837e2f6651b" providerId="ADAL" clId="{89D66AC9-A241-4986-9214-40F631F3C0E6}" dt="2022-04-25T16:32:11.744" v="12" actId="6549"/>
        <pc:sldMkLst>
          <pc:docMk/>
          <pc:sldMk cId="1995395958" sldId="2076137812"/>
        </pc:sldMkLst>
        <pc:spChg chg="mod">
          <ac:chgData name="Jonathan Vella" userId="ff59d9e4-9df8-4ae6-90e3-b837e2f6651b" providerId="ADAL" clId="{89D66AC9-A241-4986-9214-40F631F3C0E6}" dt="2022-04-25T16:32:11.744" v="12" actId="6549"/>
          <ac:spMkLst>
            <pc:docMk/>
            <pc:sldMk cId="1995395958" sldId="2076137812"/>
            <ac:spMk id="4" creationId="{00000000-0000-0000-0000-000000000000}"/>
          </ac:spMkLst>
        </pc:spChg>
      </pc:sldChg>
    </pc:docChg>
  </pc:docChgLst>
  <pc:docChgLst>
    <pc:chgData name="Jonathan Vella" userId="ff59d9e4-9df8-4ae6-90e3-b837e2f6651b" providerId="ADAL" clId="{7C952588-5850-4A8C-A352-1D2765084314}"/>
    <pc:docChg chg="modSld">
      <pc:chgData name="Jonathan Vella" userId="ff59d9e4-9df8-4ae6-90e3-b837e2f6651b" providerId="ADAL" clId="{7C952588-5850-4A8C-A352-1D2765084314}" dt="2023-01-17T10:27:24.519" v="3" actId="1036"/>
      <pc:docMkLst>
        <pc:docMk/>
      </pc:docMkLst>
      <pc:sldChg chg="modSp mod">
        <pc:chgData name="Jonathan Vella" userId="ff59d9e4-9df8-4ae6-90e3-b837e2f6651b" providerId="ADAL" clId="{7C952588-5850-4A8C-A352-1D2765084314}" dt="2023-01-17T10:27:24.519" v="3" actId="1036"/>
        <pc:sldMkLst>
          <pc:docMk/>
          <pc:sldMk cId="3155259312" sldId="2145705972"/>
        </pc:sldMkLst>
        <pc:spChg chg="mod">
          <ac:chgData name="Jonathan Vella" userId="ff59d9e4-9df8-4ae6-90e3-b837e2f6651b" providerId="ADAL" clId="{7C952588-5850-4A8C-A352-1D2765084314}" dt="2023-01-17T10:27:24.519" v="3" actId="1036"/>
          <ac:spMkLst>
            <pc:docMk/>
            <pc:sldMk cId="3155259312" sldId="2145705972"/>
            <ac:spMk id="15" creationId="{1E566100-ADBB-4258-8EC3-23BBEEC9793D}"/>
          </ac:spMkLst>
        </pc:spChg>
      </pc:sldChg>
      <pc:sldChg chg="modSp mod">
        <pc:chgData name="Jonathan Vella" userId="ff59d9e4-9df8-4ae6-90e3-b837e2f6651b" providerId="ADAL" clId="{7C952588-5850-4A8C-A352-1D2765084314}" dt="2023-01-17T08:35:34.204" v="0" actId="1036"/>
        <pc:sldMkLst>
          <pc:docMk/>
          <pc:sldMk cId="3861369651" sldId="2147478651"/>
        </pc:sldMkLst>
        <pc:picChg chg="mod">
          <ac:chgData name="Jonathan Vella" userId="ff59d9e4-9df8-4ae6-90e3-b837e2f6651b" providerId="ADAL" clId="{7C952588-5850-4A8C-A352-1D2765084314}" dt="2023-01-17T08:35:34.204" v="0" actId="1036"/>
          <ac:picMkLst>
            <pc:docMk/>
            <pc:sldMk cId="3861369651" sldId="2147478651"/>
            <ac:picMk id="2" creationId="{B13AC8AB-1014-08CB-8684-540B6309150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58B7AB-23D7-48DA-9454-ABF2985F8278}" type="datetimeFigureOut">
              <a:rPr lang="en-US" smtClean="0"/>
              <a:t>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2369AD-D82C-4782-9A38-CE03BA09F4AE}" type="slidenum">
              <a:rPr lang="en-US" smtClean="0"/>
              <a:t>‹#›</a:t>
            </a:fld>
            <a:endParaRPr lang="en-US"/>
          </a:p>
        </p:txBody>
      </p:sp>
    </p:spTree>
    <p:extLst>
      <p:ext uri="{BB962C8B-B14F-4D97-AF65-F5344CB8AC3E}">
        <p14:creationId xmlns:p14="http://schemas.microsoft.com/office/powerpoint/2010/main" val="3469136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2/1/2023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Azure landing zone conceptual architecture</a:t>
            </a:r>
          </a:p>
          <a:p>
            <a:endParaRPr lang="en-US" b="0" dirty="0"/>
          </a:p>
          <a:p>
            <a:r>
              <a:rPr lang="en-US" b="0" dirty="0"/>
              <a:t>The destination (or target end-state) of the journey.</a:t>
            </a:r>
            <a:endParaRPr lang="en-US" b="0" dirty="0">
              <a:cs typeface="Calibri"/>
            </a:endParaRPr>
          </a:p>
          <a:p>
            <a:endParaRPr lang="en-US" b="0" dirty="0"/>
          </a:p>
          <a:p>
            <a:r>
              <a:rPr lang="en-US" b="0" dirty="0"/>
              <a:t>Scaled-out controls and architecture to enable customers to grow and innovate safely</a:t>
            </a:r>
            <a:endParaRPr lang="en-US" b="0" dirty="0">
              <a:cs typeface="Calibri"/>
            </a:endParaRPr>
          </a:p>
          <a:p>
            <a:endParaRPr lang="en-US" b="0" dirty="0"/>
          </a:p>
          <a:p>
            <a:r>
              <a:rPr lang="en-US" b="0" dirty="0"/>
              <a:t>Depending on the cloud operating model chosen, you may arrive at this destination quickly, or over time. </a:t>
            </a:r>
          </a:p>
          <a:p>
            <a:r>
              <a:rPr lang="en-US" b="0" dirty="0"/>
              <a:t>This may represent a subset of your estate, if you scale into enterprise operations or distributed operations</a:t>
            </a:r>
          </a:p>
          <a:p>
            <a:endParaRPr lang="en-US" b="0" dirty="0">
              <a:cs typeface="Calibri"/>
            </a:endParaRPr>
          </a:p>
          <a:p>
            <a:r>
              <a:rPr lang="en-US" b="0" dirty="0">
                <a:cs typeface="Calibri"/>
              </a:rPr>
              <a:t>We are learning from engagements with customers and partners, codifying best practices guidance for the cloud adoption journey.</a:t>
            </a:r>
          </a:p>
          <a:p>
            <a:endParaRPr lang="en-US" b="0" dirty="0">
              <a:cs typeface="Calibri"/>
            </a:endParaRPr>
          </a:p>
          <a:p>
            <a:r>
              <a:rPr lang="en-US" b="0" dirty="0">
                <a:cs typeface="Calibri"/>
              </a:rPr>
              <a:t>Let's dive into common starting points, and the typical phases of a cloud journey.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0179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In Azure Active Directory (Azure AD), part of Microsoft </a:t>
            </a:r>
            <a:r>
              <a:rPr lang="en-US" b="0" i="0" dirty="0" err="1">
                <a:solidFill>
                  <a:srgbClr val="171717"/>
                </a:solidFill>
                <a:effectLst/>
                <a:latin typeface="Segoe UI" panose="020B0502040204020203" pitchFamily="34" charset="0"/>
              </a:rPr>
              <a:t>Entra</a:t>
            </a:r>
            <a:r>
              <a:rPr lang="en-US" b="0" i="0" dirty="0">
                <a:solidFill>
                  <a:srgbClr val="171717"/>
                </a:solidFill>
                <a:effectLst/>
                <a:latin typeface="Segoe UI" panose="020B0502040204020203" pitchFamily="34" charset="0"/>
              </a:rPr>
              <a:t>, each Azure AD organization is fully independent: a peer that is logically independent from the other Azure AD organizations that you manage. This independence between organizations includes resource independence, administrative independence, and synchronization independence. There is no parent-child relationship between organizations.</a:t>
            </a:r>
          </a:p>
          <a:p>
            <a:pPr algn="l"/>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dirty="0">
                <a:solidFill>
                  <a:srgbClr val="171717"/>
                </a:solidFill>
                <a:effectLst/>
                <a:latin typeface="Segoe UI" panose="020B0502040204020203" pitchFamily="34" charset="0"/>
              </a:rPr>
              <a:t>If you create or delete an Azure AD resource in one organization, it has no impact on any resource in another organization, with the partial exception of external users.</a:t>
            </a:r>
          </a:p>
          <a:p>
            <a:pPr algn="l">
              <a:buFont typeface="Arial" panose="020B0604020202020204" pitchFamily="34" charset="0"/>
              <a:buChar char="•"/>
            </a:pPr>
            <a:r>
              <a:rPr lang="en-US" b="0" i="0" dirty="0">
                <a:solidFill>
                  <a:srgbClr val="171717"/>
                </a:solidFill>
                <a:effectLst/>
                <a:latin typeface="Segoe UI" panose="020B0502040204020203" pitchFamily="34" charset="0"/>
              </a:rPr>
              <a:t>If you register one of your domain names with one organization, it can't be used by any other organization.</a:t>
            </a:r>
          </a:p>
          <a:p>
            <a:pPr algn="l"/>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Administrative independence</a:t>
            </a:r>
          </a:p>
          <a:p>
            <a:pPr algn="l"/>
            <a:r>
              <a:rPr lang="en-US" b="0" i="0" dirty="0">
                <a:solidFill>
                  <a:srgbClr val="171717"/>
                </a:solidFill>
                <a:effectLst/>
                <a:latin typeface="Segoe UI" panose="020B0502040204020203" pitchFamily="34" charset="0"/>
              </a:rPr>
              <a:t>If a non-administrative user of organization 'Contoso' creates a test organization 'Test,' then:</a:t>
            </a:r>
          </a:p>
          <a:p>
            <a:pPr algn="l">
              <a:buFont typeface="Arial" panose="020B0604020202020204" pitchFamily="34" charset="0"/>
              <a:buChar char="•"/>
            </a:pPr>
            <a:r>
              <a:rPr lang="en-US" b="0" i="0" dirty="0">
                <a:solidFill>
                  <a:srgbClr val="171717"/>
                </a:solidFill>
                <a:effectLst/>
                <a:latin typeface="Segoe UI" panose="020B0502040204020203" pitchFamily="34" charset="0"/>
              </a:rPr>
              <a:t>By default, the user who creates a organization is added as an external user in that new organization, and assigned the global administrator role in that organization.</a:t>
            </a:r>
          </a:p>
          <a:p>
            <a:pPr algn="l">
              <a:buFont typeface="Arial" panose="020B0604020202020204" pitchFamily="34" charset="0"/>
              <a:buChar char="•"/>
            </a:pPr>
            <a:r>
              <a:rPr lang="en-US" b="0" i="0" dirty="0">
                <a:solidFill>
                  <a:srgbClr val="171717"/>
                </a:solidFill>
                <a:effectLst/>
                <a:latin typeface="Segoe UI" panose="020B0502040204020203" pitchFamily="34" charset="0"/>
              </a:rPr>
              <a:t>The administrators of organization 'Contoso' have no direct administrative privileges to organization 'Test,' unless an administrator of 'Test' specifically grants them these privileges. However, administrators of 'Contoso' can control access to organization 'Test' if they sign in to the user account that created 'Test.'</a:t>
            </a:r>
          </a:p>
          <a:p>
            <a:pPr algn="l">
              <a:buFont typeface="Arial" panose="020B0604020202020204" pitchFamily="34" charset="0"/>
              <a:buChar char="•"/>
            </a:pPr>
            <a:r>
              <a:rPr lang="en-US" b="0" i="0" dirty="0">
                <a:solidFill>
                  <a:srgbClr val="171717"/>
                </a:solidFill>
                <a:effectLst/>
                <a:latin typeface="Segoe UI" panose="020B0502040204020203" pitchFamily="34" charset="0"/>
              </a:rPr>
              <a:t>If you add or remove an Azure AD role for a user in one organization, the change does not affect the roles that the user is assigned in any other Azure AD organization.</a:t>
            </a:r>
          </a:p>
          <a:p>
            <a:pPr algn="l"/>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6C72E1-A860-42FF-AFF5-1F8C9D9AE9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8793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The Azure landing zones help you choose a direction for your overall Azure environment. But as an ISV, SaaS provider, or startup, your specific implementation needs might differ from more standard customer scenarios. The following are just a few different implementation scenario examples:</a:t>
            </a:r>
          </a:p>
          <a:p>
            <a:pPr algn="l">
              <a:buFont typeface="Arial" panose="020B0604020202020204" pitchFamily="34" charset="0"/>
              <a:buChar char="•"/>
            </a:pPr>
            <a:r>
              <a:rPr lang="en-US" b="0" i="0" dirty="0">
                <a:solidFill>
                  <a:srgbClr val="171717"/>
                </a:solidFill>
                <a:effectLst/>
                <a:latin typeface="Segoe UI" panose="020B0502040204020203" pitchFamily="34" charset="0"/>
              </a:rPr>
              <a:t>You build software that customers deploy into their own subscriptions.</a:t>
            </a:r>
          </a:p>
          <a:p>
            <a:pPr algn="l">
              <a:buFont typeface="Arial" panose="020B0604020202020204" pitchFamily="34" charset="0"/>
              <a:buChar char="•"/>
            </a:pPr>
            <a:r>
              <a:rPr lang="en-US" b="0" i="0" dirty="0">
                <a:solidFill>
                  <a:srgbClr val="171717"/>
                </a:solidFill>
                <a:effectLst/>
                <a:latin typeface="Segoe UI" panose="020B0502040204020203" pitchFamily="34" charset="0"/>
              </a:rPr>
              <a:t>You have your own </a:t>
            </a:r>
            <a:r>
              <a:rPr lang="en-US" b="0" i="1" dirty="0">
                <a:solidFill>
                  <a:srgbClr val="171717"/>
                </a:solidFill>
                <a:effectLst/>
                <a:latin typeface="Segoe UI" panose="020B0502040204020203" pitchFamily="34" charset="0"/>
              </a:rPr>
              <a:t>control plane</a:t>
            </a:r>
            <a:r>
              <a:rPr lang="en-US" b="0" i="0" dirty="0">
                <a:solidFill>
                  <a:srgbClr val="171717"/>
                </a:solidFill>
                <a:effectLst/>
                <a:latin typeface="Segoe UI" panose="020B0502040204020203" pitchFamily="34" charset="0"/>
              </a:rPr>
              <a:t> and use automation scripts or software to deploy and configure Azure resources for your SaaS solutions.</a:t>
            </a:r>
          </a:p>
          <a:p>
            <a:pPr algn="l">
              <a:buFont typeface="Arial" panose="020B0604020202020204" pitchFamily="34" charset="0"/>
              <a:buChar char="•"/>
            </a:pPr>
            <a:r>
              <a:rPr lang="en-US" b="0" i="0" dirty="0">
                <a:solidFill>
                  <a:srgbClr val="171717"/>
                </a:solidFill>
                <a:effectLst/>
                <a:latin typeface="Segoe UI" panose="020B0502040204020203" pitchFamily="34" charset="0"/>
              </a:rPr>
              <a:t>You're a small ISV or startup and want to start with the lowest possible cost, and might not want to initially use services like Azure Firewall and Azure DDoS Protection.</a:t>
            </a:r>
          </a:p>
          <a:p>
            <a:pPr algn="l">
              <a:buFont typeface="Arial" panose="020B0604020202020204" pitchFamily="34" charset="0"/>
              <a:buChar char="•"/>
            </a:pPr>
            <a:r>
              <a:rPr lang="en-US" b="0" i="0" dirty="0">
                <a:solidFill>
                  <a:srgbClr val="171717"/>
                </a:solidFill>
                <a:effectLst/>
                <a:latin typeface="Segoe UI" panose="020B0502040204020203" pitchFamily="34" charset="0"/>
              </a:rPr>
              <a:t>You're a large SaaS ISV and plan to split your SaaS application across multiple subscriptions for scale. You also want to group the subscriptions so they correspond to your development, test, staging, and production environments.</a:t>
            </a:r>
          </a:p>
          <a:p>
            <a:pPr algn="l">
              <a:buFont typeface="Arial" panose="020B0604020202020204" pitchFamily="34" charset="0"/>
              <a:buChar char="•"/>
            </a:pPr>
            <a:r>
              <a:rPr lang="en-US" b="0" i="0" dirty="0">
                <a:solidFill>
                  <a:srgbClr val="171717"/>
                </a:solidFill>
                <a:effectLst/>
                <a:latin typeface="Segoe UI" panose="020B0502040204020203" pitchFamily="34" charset="0"/>
              </a:rPr>
              <a:t>Your organization's operating model separates the roles of your corporate IT team and your SaaS product teams. Your organization's corporate IT team might manage resources like Microsoft Office 365 and Microsoft Teams, and your SaaS product team might be responsible for building and operating your SaaS product (including its central platform and identity components).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6C72E1-A860-42FF-AFF5-1F8C9D9AE9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0014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Customers may take slightly different routes, but the end-goal should be the same.</a:t>
            </a:r>
          </a:p>
          <a:p>
            <a:endParaRPr lang="en-US"/>
          </a:p>
          <a:p>
            <a:r>
              <a:rPr lang="en-US"/>
              <a:t>With the target end-state in mind, we recommend a common, unified approach to landing zone implementation.</a:t>
            </a:r>
          </a:p>
          <a:p>
            <a:endParaRPr lang="en-US"/>
          </a:p>
          <a:p>
            <a:pPr marL="171450" indent="-171450">
              <a:buFont typeface="Arial" panose="020B0604020202020204" pitchFamily="34" charset="0"/>
              <a:buChar char="•"/>
            </a:pPr>
            <a:r>
              <a:rPr lang="en-US"/>
              <a:t>Progressing to the target end-state [Azure landing zones conceptual architecture] </a:t>
            </a:r>
          </a:p>
          <a:p>
            <a:pPr marL="171450" indent="-171450">
              <a:buFont typeface="Arial" panose="020B0604020202020204" pitchFamily="34" charset="0"/>
              <a:buChar char="•"/>
            </a:pPr>
            <a:r>
              <a:rPr lang="en-US"/>
              <a:t>All the onramps lead to the same freeway (ALZ conceptual architecture)</a:t>
            </a:r>
          </a:p>
          <a:p>
            <a:pPr marL="171450" indent="-171450">
              <a:buFont typeface="Arial" panose="020B0604020202020204" pitchFamily="34" charset="0"/>
              <a:buChar char="•"/>
            </a:pPr>
            <a:r>
              <a:rPr lang="en-US"/>
              <a:t>Your chosen design areas will affect your end-result, whether Start (greenfield development), Align (brownfield development involving refactoring), or Enhance (adding new controls or features to your environment).</a:t>
            </a:r>
          </a:p>
          <a:p>
            <a:pPr marL="0" indent="0">
              <a:buFont typeface="Arial" panose="020B0604020202020204" pitchFamily="34" charset="0"/>
              <a:buNone/>
            </a:pPr>
            <a:endParaRPr lang="en-US"/>
          </a:p>
          <a:p>
            <a:r>
              <a:rPr lang="en-US"/>
              <a:t>Sometimes, organizations start down their own path – with a smaller subset of the design areas – and then look to bring their environment in closer alignment to the conceptual architecture.</a:t>
            </a:r>
          </a:p>
          <a:p>
            <a:r>
              <a:rPr lang="en-US"/>
              <a:t>This alignment drives towards the same outcome as if they’d taken one of the implementation options – and we’ll cover ALIGN a little later.</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7267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Landing zone implementation options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https://docs.microsoft.com/en-us/azure/cloud-adoption-framework/ready/landing-zone/implementation-options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Implementation Options: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mj-lt"/>
              </a:rPr>
              <a:t>Portal - Azure landing zone accelerator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mj-lt"/>
              </a:rPr>
              <a:t>Bicep - </a:t>
            </a:r>
            <a:r>
              <a:rPr lang="en-US" b="0" dirty="0">
                <a:solidFill>
                  <a:srgbClr val="D4D4D4"/>
                </a:solidFill>
                <a:effectLst/>
                <a:latin typeface="Consolas" panose="020B0609020204030204" pitchFamily="49" charset="0"/>
              </a:rPr>
              <a:t>modular approach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mj-lt"/>
              </a:rPr>
              <a:t>Terraform – Popular OSS tool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D4D4D4"/>
              </a:solidFill>
              <a:effectLst/>
              <a:latin typeface="Consolas" panose="020B0609020204030204" pitchFamily="49" charset="0"/>
            </a:endParaRPr>
          </a:p>
          <a:p>
            <a:endParaRPr lang="en-GB" dirty="0"/>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86612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2/1/2023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2416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2/1/2023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2/1/2023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8036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2/1/2023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0851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2/1/2023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8722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The Microsoft Cloud Adoption Framework aligns different phases of the cloud adoption lifecycle to ensure easy access to the right guidance at the right time. </a:t>
            </a:r>
          </a:p>
          <a:p>
            <a:endParaRPr lang="en-IN" sz="1200" kern="1200" dirty="0">
              <a:solidFill>
                <a:schemeClr val="tx1"/>
              </a:solidFill>
              <a:effectLst/>
              <a:latin typeface="+mn-lt"/>
              <a:ea typeface="+mn-ea"/>
              <a:cs typeface="+mn-cs"/>
            </a:endParaRPr>
          </a:p>
          <a:p>
            <a:pPr marL="0" lvl="0" indent="0">
              <a:buFont typeface="Arial" panose="020B0604020202020204" pitchFamily="34" charset="0"/>
              <a:buNone/>
            </a:pPr>
            <a:r>
              <a:rPr lang="en-IN" sz="1200" b="0" kern="1200" dirty="0">
                <a:solidFill>
                  <a:schemeClr val="tx1"/>
                </a:solidFill>
                <a:effectLst/>
                <a:latin typeface="+mn-lt"/>
                <a:ea typeface="+mn-ea"/>
                <a:cs typeface="+mn-cs"/>
              </a:rPr>
              <a:t>Ready: follows the strategy and planning works. It focusses on preparing cloud environment for the planned changes.</a:t>
            </a:r>
          </a:p>
          <a:p>
            <a:pPr marL="0" lvl="0" indent="0">
              <a:buFont typeface="Arial" panose="020B0604020202020204" pitchFamily="34" charset="0"/>
              <a:buNone/>
            </a:pPr>
            <a:endParaRPr lang="en-IN" sz="1200" b="0" kern="1200" dirty="0">
              <a:solidFill>
                <a:schemeClr val="tx1"/>
              </a:solidFill>
              <a:effectLst/>
              <a:latin typeface="+mn-lt"/>
              <a:ea typeface="+mn-ea"/>
              <a:cs typeface="+mn-cs"/>
            </a:endParaRPr>
          </a:p>
          <a:p>
            <a:pPr marL="0" lvl="0" indent="0">
              <a:buFont typeface="Arial" panose="020B0604020202020204" pitchFamily="34" charset="0"/>
              <a:buNone/>
            </a:pPr>
            <a:r>
              <a:rPr lang="en-IN" sz="1200" b="0" kern="1200" dirty="0">
                <a:solidFill>
                  <a:schemeClr val="tx1"/>
                </a:solidFill>
                <a:effectLst/>
                <a:latin typeface="+mn-lt"/>
                <a:ea typeface="+mn-ea"/>
                <a:cs typeface="+mn-cs"/>
              </a:rPr>
              <a:t>This is a key stage of the journey, as it represents the first technical implementation stage of the adoption. </a:t>
            </a:r>
          </a:p>
          <a:p>
            <a:pPr marL="0" lvl="0" indent="0">
              <a:buFont typeface="Arial" panose="020B0604020202020204" pitchFamily="34" charset="0"/>
              <a:buNone/>
            </a:pPr>
            <a:r>
              <a:rPr lang="en-IN" sz="1200" b="0" kern="1200" dirty="0">
                <a:solidFill>
                  <a:schemeClr val="tx1"/>
                </a:solidFill>
                <a:effectLst/>
                <a:latin typeface="+mn-lt"/>
                <a:ea typeface="+mn-ea"/>
                <a:cs typeface="+mn-cs"/>
              </a:rPr>
              <a:t>A strong starting point is crucial for a great outcome, so the core elements of the Ready methodology are key success factors.</a:t>
            </a:r>
          </a:p>
          <a:p>
            <a:pPr marL="0" lvl="0" indent="0">
              <a:buFont typeface="Arial" panose="020B0604020202020204" pitchFamily="34" charset="0"/>
              <a:buNone/>
            </a:pPr>
            <a:endParaRPr lang="en-IN" sz="1200" b="0" kern="1200" dirty="0">
              <a:solidFill>
                <a:schemeClr val="tx1"/>
              </a:solidFill>
              <a:effectLst/>
              <a:latin typeface="+mn-lt"/>
              <a:ea typeface="+mn-ea"/>
              <a:cs typeface="+mn-cs"/>
            </a:endParaRPr>
          </a:p>
          <a:p>
            <a:pPr marL="0" lvl="0" indent="0">
              <a:buFont typeface="Arial" panose="020B0604020202020204" pitchFamily="34" charset="0"/>
              <a:buNone/>
            </a:pPr>
            <a:r>
              <a:rPr lang="en-IN" sz="1200" b="0" kern="1200" dirty="0">
                <a:solidFill>
                  <a:schemeClr val="tx1"/>
                </a:solidFill>
                <a:effectLst/>
                <a:latin typeface="+mn-lt"/>
                <a:ea typeface="+mn-ea"/>
                <a:cs typeface="+mn-cs"/>
              </a:rPr>
              <a:t>Ready is also a jump-off point for several of the other methodologies, which rely on the strong start as fuel for their own success:</a:t>
            </a:r>
          </a:p>
          <a:p>
            <a:pPr marL="0" lvl="0" indent="0">
              <a:buFont typeface="Arial" panose="020B0604020202020204" pitchFamily="34" charset="0"/>
              <a:buNone/>
            </a:pPr>
            <a:endParaRPr lang="en-IN" sz="1200" b="0" kern="1200" dirty="0">
              <a:solidFill>
                <a:schemeClr val="tx1"/>
              </a:solidFill>
              <a:effectLst/>
              <a:latin typeface="+mn-lt"/>
              <a:ea typeface="+mn-ea"/>
              <a:cs typeface="+mn-cs"/>
            </a:endParaRP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Migrate: Migrate and modernize existing workloads on the cloud.</a:t>
            </a: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Innovate: Develop new cloud-native or hybrid solutions.</a:t>
            </a: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Govern: Govern the environment and workloads to ensure industry standards and regulatory requirements. </a:t>
            </a:r>
          </a:p>
          <a:p>
            <a:pPr marL="171450" lvl="0" indent="-171450">
              <a:buFont typeface="Arial" panose="020B0604020202020204" pitchFamily="34" charset="0"/>
              <a:buChar char="•"/>
            </a:pPr>
            <a:r>
              <a:rPr lang="en-IN" sz="1200" b="0" kern="1200" dirty="0">
                <a:solidFill>
                  <a:schemeClr val="tx1"/>
                </a:solidFill>
                <a:effectLst/>
                <a:latin typeface="+mn-lt"/>
                <a:ea typeface="+mn-ea"/>
                <a:cs typeface="+mn-cs"/>
              </a:rPr>
              <a:t>Manage: Conduct </a:t>
            </a:r>
            <a:r>
              <a:rPr lang="en-IN" sz="1200" kern="1200" dirty="0">
                <a:solidFill>
                  <a:schemeClr val="tx1"/>
                </a:solidFill>
                <a:effectLst/>
                <a:latin typeface="+mn-lt"/>
                <a:ea typeface="+mn-ea"/>
                <a:cs typeface="+mn-cs"/>
              </a:rPr>
              <a:t>operations management for cloud and hybrid solutions.</a:t>
            </a:r>
          </a:p>
          <a:p>
            <a:endParaRPr lang="en-IN" dirty="0"/>
          </a:p>
          <a:p>
            <a:r>
              <a:rPr lang="en-IN" dirty="0"/>
              <a:t>Let’s begin looking at what Azure landing zones are.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2/1/2023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71316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20</a:t>
            </a:fld>
            <a:endParaRPr lang="en-US"/>
          </a:p>
        </p:txBody>
      </p:sp>
    </p:spTree>
    <p:extLst>
      <p:ext uri="{BB962C8B-B14F-4D97-AF65-F5344CB8AC3E}">
        <p14:creationId xmlns:p14="http://schemas.microsoft.com/office/powerpoint/2010/main" val="4144370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2/1/2023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24402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2/1/2023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3004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23</a:t>
            </a:fld>
            <a:endParaRPr lang="en-US"/>
          </a:p>
        </p:txBody>
      </p:sp>
    </p:spTree>
    <p:extLst>
      <p:ext uri="{BB962C8B-B14F-4D97-AF65-F5344CB8AC3E}">
        <p14:creationId xmlns:p14="http://schemas.microsoft.com/office/powerpoint/2010/main" val="32117164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2/1/2023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58949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2/1/2023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05268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26</a:t>
            </a:fld>
            <a:endParaRPr lang="en-US"/>
          </a:p>
        </p:txBody>
      </p:sp>
    </p:spTree>
    <p:extLst>
      <p:ext uri="{BB962C8B-B14F-4D97-AF65-F5344CB8AC3E}">
        <p14:creationId xmlns:p14="http://schemas.microsoft.com/office/powerpoint/2010/main" val="2949614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2/1/2023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97753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2/1/2023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95943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2/1/2023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9980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2/1/2023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4659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30</a:t>
            </a:fld>
            <a:endParaRPr lang="en-US"/>
          </a:p>
        </p:txBody>
      </p:sp>
    </p:spTree>
    <p:extLst>
      <p:ext uri="{BB962C8B-B14F-4D97-AF65-F5344CB8AC3E}">
        <p14:creationId xmlns:p14="http://schemas.microsoft.com/office/powerpoint/2010/main" val="17874957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2/1/2023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3004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32</a:t>
            </a:fld>
            <a:endParaRPr lang="en-US"/>
          </a:p>
        </p:txBody>
      </p:sp>
    </p:spTree>
    <p:extLst>
      <p:ext uri="{BB962C8B-B14F-4D97-AF65-F5344CB8AC3E}">
        <p14:creationId xmlns:p14="http://schemas.microsoft.com/office/powerpoint/2010/main" val="10623313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2/1/2023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3004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2/1/2023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79824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35</a:t>
            </a:fld>
            <a:endParaRPr lang="en-US"/>
          </a:p>
        </p:txBody>
      </p:sp>
    </p:spTree>
    <p:extLst>
      <p:ext uri="{BB962C8B-B14F-4D97-AF65-F5344CB8AC3E}">
        <p14:creationId xmlns:p14="http://schemas.microsoft.com/office/powerpoint/2010/main" val="15825684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7DB95EA-7B68-4F5A-B430-633D9CB126F5}"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01821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2/1/2023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44232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2/1/2023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69737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2/1/2023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4643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38373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2/1/2023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60893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41</a:t>
            </a:fld>
            <a:endParaRPr lang="en-US"/>
          </a:p>
        </p:txBody>
      </p:sp>
    </p:spTree>
    <p:extLst>
      <p:ext uri="{BB962C8B-B14F-4D97-AF65-F5344CB8AC3E}">
        <p14:creationId xmlns:p14="http://schemas.microsoft.com/office/powerpoint/2010/main" val="6223063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2/1/2023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07893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2/1/2023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56331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2/1/2023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93498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45</a:t>
            </a:fld>
            <a:endParaRPr lang="en-US"/>
          </a:p>
        </p:txBody>
      </p:sp>
    </p:spTree>
    <p:extLst>
      <p:ext uri="{BB962C8B-B14F-4D97-AF65-F5344CB8AC3E}">
        <p14:creationId xmlns:p14="http://schemas.microsoft.com/office/powerpoint/2010/main" val="2550849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2/1/2023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38323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2/1/2023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64850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2/1/2023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2/1/2023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0382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landing zones focus on unifying technologies and technical guidance to help you build a successful cloud environment. </a:t>
            </a:r>
          </a:p>
          <a:p>
            <a:endParaRPr lang="en-US" dirty="0"/>
          </a:p>
          <a:p>
            <a:r>
              <a:rPr lang="en-US" dirty="0"/>
              <a:t>In general, Azure landing zones:</a:t>
            </a:r>
          </a:p>
          <a:p>
            <a:endParaRPr lang="en-US" dirty="0"/>
          </a:p>
          <a:p>
            <a:pPr marL="171450" indent="-171450">
              <a:buFont typeface="Arial" panose="020B0604020202020204" pitchFamily="34" charset="0"/>
              <a:buChar char="•"/>
            </a:pPr>
            <a:r>
              <a:rPr lang="en-US" dirty="0"/>
              <a:t>Offer repeatable packaged environments </a:t>
            </a:r>
          </a:p>
          <a:p>
            <a:pPr marL="171450" indent="-171450">
              <a:buFont typeface="Arial" panose="020B0604020202020204" pitchFamily="34" charset="0"/>
              <a:buChar char="•"/>
            </a:pPr>
            <a:r>
              <a:rPr lang="en-US" dirty="0"/>
              <a:t>Enable migrations and net new apps.	</a:t>
            </a:r>
          </a:p>
          <a:p>
            <a:pPr marL="171450" indent="-171450">
              <a:buFont typeface="Arial" panose="020B0604020202020204" pitchFamily="34" charset="0"/>
              <a:buChar char="•"/>
            </a:pPr>
            <a:r>
              <a:rPr lang="en-US" dirty="0"/>
              <a:t>Simplify the process of starting a cloud environment, to enable teams to focus on migration or innovation</a:t>
            </a:r>
          </a:p>
          <a:p>
            <a:endParaRPr lang="en-US" dirty="0"/>
          </a:p>
          <a:p>
            <a:r>
              <a:rPr lang="en-US" dirty="0"/>
              <a:t>Now, lets look in detail at what we consider to be the focus areas for a landing zone.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3908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900" b="0" i="0" kern="1200" dirty="0">
                <a:solidFill>
                  <a:schemeClr val="tx1"/>
                </a:solidFill>
                <a:effectLst/>
                <a:latin typeface="Segoe UI" panose="020B0502040204020203" pitchFamily="34" charset="0"/>
                <a:ea typeface="+mn-ea"/>
                <a:cs typeface="+mn-cs"/>
              </a:rPr>
              <a:t>Just like organizing books in library (think of a book being a resource on a shelf in a cabinet in a room in the library) comes with set of principals (labelling, category).  ALZ comes with set of design principals, which are necessary for organizing resources in subscriptions. These are (read out the 5 principles)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900" b="0" i="0"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900" b="0" i="0" kern="1200" dirty="0">
                <a:solidFill>
                  <a:schemeClr val="tx1"/>
                </a:solidFill>
                <a:effectLst/>
                <a:latin typeface="Segoe UI" panose="020B0502040204020203" pitchFamily="34" charset="0"/>
                <a:ea typeface="+mn-ea"/>
                <a:cs typeface="+mn-cs"/>
              </a:rPr>
              <a:t>I’ll cover these principles in more detail in the following slides.</a:t>
            </a:r>
          </a:p>
          <a:p>
            <a:pPr marL="228600" indent="-228600">
              <a:buFont typeface="+mj-lt"/>
              <a:buAutoNum type="arabicPeriod"/>
            </a:pPr>
            <a:endParaRPr lang="en-US" sz="900" b="0" i="0" kern="1200" dirty="0">
              <a:solidFill>
                <a:schemeClr val="tx1"/>
              </a:solidFill>
              <a:effectLst/>
              <a:latin typeface="Segoe UI" panose="020B0502040204020203" pitchFamily="34" charset="0"/>
              <a:ea typeface="+mn-ea"/>
              <a:cs typeface="+mn-cs"/>
            </a:endParaRPr>
          </a:p>
          <a:p>
            <a:pPr marL="228600" indent="-228600">
              <a:buFont typeface="+mj-lt"/>
              <a:buAutoNum type="arabicPeriod"/>
            </a:pPr>
            <a:r>
              <a:rPr lang="en-US" sz="900" b="0" i="0" strike="sngStrike" kern="1200" dirty="0">
                <a:solidFill>
                  <a:schemeClr val="tx1"/>
                </a:solidFill>
                <a:effectLst/>
                <a:latin typeface="Segoe UI" panose="020B0502040204020203" pitchFamily="34" charset="0"/>
                <a:ea typeface="+mn-ea"/>
                <a:cs typeface="+mn-cs"/>
              </a:rPr>
              <a:t>Subscriptions should be used as a unit of management and scale aligned with business needs and priorities. You should avoid to maintain central control for subscription creation, and allow business units to create subscriptions themselves. Your governance model should ensure that as subscriptions are created and moved to different management groups, policies are applied to enforce any necessary guardrails.</a:t>
            </a:r>
          </a:p>
          <a:p>
            <a:pPr marL="228600" indent="-228600">
              <a:buFont typeface="+mj-lt"/>
              <a:buAutoNum type="arabicPeriod"/>
            </a:pPr>
            <a:r>
              <a:rPr lang="en-US" sz="900" b="0" i="0" strike="sngStrike" kern="1200" dirty="0">
                <a:solidFill>
                  <a:schemeClr val="tx1"/>
                </a:solidFill>
                <a:effectLst/>
                <a:latin typeface="Segoe UI" panose="020B0502040204020203" pitchFamily="34" charset="0"/>
                <a:ea typeface="+mn-ea"/>
                <a:cs typeface="+mn-cs"/>
              </a:rPr>
              <a:t>Azure Policy should be used to provide the “guard-rails” and ensure the continued compliance of the customer platform and applications deployed onto it, whilst also providing application owners sufficient freedom and a secure unhindered path to cloud.</a:t>
            </a:r>
          </a:p>
          <a:p>
            <a:pPr marL="228600" indent="-228600">
              <a:buFont typeface="+mj-lt"/>
              <a:buAutoNum type="arabicPeriod"/>
            </a:pPr>
            <a:r>
              <a:rPr lang="en-US" sz="900" b="0" i="0" strike="sngStrike" kern="1200" dirty="0">
                <a:solidFill>
                  <a:schemeClr val="tx1"/>
                </a:solidFill>
                <a:effectLst/>
                <a:latin typeface="Segoe UI" panose="020B0502040204020203" pitchFamily="34" charset="0"/>
                <a:ea typeface="+mn-ea"/>
                <a:cs typeface="+mn-cs"/>
              </a:rPr>
              <a:t>The ALZ architecture should </a:t>
            </a:r>
            <a:r>
              <a:rPr lang="en-US" sz="900" b="1" i="0" strike="sngStrike" kern="1200" dirty="0">
                <a:solidFill>
                  <a:schemeClr val="tx1"/>
                </a:solidFill>
                <a:effectLst/>
                <a:latin typeface="Segoe UI" panose="020B0502040204020203" pitchFamily="34" charset="0"/>
                <a:ea typeface="+mn-ea"/>
                <a:cs typeface="+mn-cs"/>
              </a:rPr>
              <a:t>NOT</a:t>
            </a:r>
            <a:r>
              <a:rPr lang="en-US" sz="900" b="0" i="0" strike="sngStrike" kern="1200" dirty="0">
                <a:solidFill>
                  <a:schemeClr val="tx1"/>
                </a:solidFill>
                <a:effectLst/>
                <a:latin typeface="Segoe UI" panose="020B0502040204020203" pitchFamily="34" charset="0"/>
                <a:ea typeface="+mn-ea"/>
                <a:cs typeface="+mn-cs"/>
              </a:rPr>
              <a:t> rely on abstraction layers such as customer developed portals or tooling, and should provide a consistent experience for both </a:t>
            </a:r>
            <a:r>
              <a:rPr lang="en-US" sz="900" b="0" i="0" strike="sngStrike" kern="1200" dirty="0" err="1">
                <a:solidFill>
                  <a:schemeClr val="tx1"/>
                </a:solidFill>
                <a:effectLst/>
                <a:latin typeface="Segoe UI" panose="020B0502040204020203" pitchFamily="34" charset="0"/>
                <a:ea typeface="+mn-ea"/>
                <a:cs typeface="+mn-cs"/>
              </a:rPr>
              <a:t>AppOps</a:t>
            </a:r>
            <a:r>
              <a:rPr lang="en-US" sz="900" b="0" i="0" strike="sngStrike" kern="1200" dirty="0">
                <a:solidFill>
                  <a:schemeClr val="tx1"/>
                </a:solidFill>
                <a:effectLst/>
                <a:latin typeface="Segoe UI" panose="020B0502040204020203" pitchFamily="34" charset="0"/>
                <a:ea typeface="+mn-ea"/>
                <a:cs typeface="+mn-cs"/>
              </a:rPr>
              <a:t> (centrally managed operation teams) and DevOps (dedicated application operation teams). </a:t>
            </a:r>
          </a:p>
          <a:p>
            <a:pPr marL="228600" indent="-228600">
              <a:buAutoNum type="arabicPeriod"/>
            </a:pPr>
            <a:r>
              <a:rPr lang="en-US" sz="900" strike="sngStrike" dirty="0">
                <a:latin typeface="Segoe UI"/>
                <a:cs typeface="Segoe UI"/>
              </a:rPr>
              <a:t>The ALZ architecture</a:t>
            </a:r>
            <a:r>
              <a:rPr lang="en-US" sz="900" b="0" i="0" strike="sngStrike" kern="1200" dirty="0">
                <a:solidFill>
                  <a:schemeClr val="tx1"/>
                </a:solidFill>
                <a:effectLst/>
                <a:latin typeface="Segoe UI"/>
                <a:cs typeface="Segoe UI"/>
              </a:rPr>
              <a:t> should focus on application centric migrations and development rather than a pure infrastructure “lift and shift” migration (i.e. movement of virtual machines) and should not differentiate between old/new applications or IaaS/PaaS applications.</a:t>
            </a:r>
          </a:p>
          <a:p>
            <a:pPr marL="228600" indent="-228600">
              <a:buFont typeface="+mj-lt"/>
              <a:buAutoNum type="arabicPeriod"/>
            </a:pPr>
            <a:r>
              <a:rPr lang="en-US" sz="900" b="0" i="0" strike="sngStrike" kern="1200" dirty="0">
                <a:solidFill>
                  <a:schemeClr val="tx1"/>
                </a:solidFill>
                <a:effectLst/>
                <a:latin typeface="Segoe UI"/>
                <a:cs typeface="Segoe UI"/>
              </a:rPr>
              <a:t>The</a:t>
            </a:r>
            <a:r>
              <a:rPr lang="en-US" sz="900" strike="sngStrike" dirty="0">
                <a:latin typeface="Segoe UI"/>
                <a:cs typeface="Segoe UI"/>
              </a:rPr>
              <a:t> ALZ</a:t>
            </a:r>
            <a:r>
              <a:rPr lang="en-US" sz="900" b="0" i="0" strike="sngStrike" kern="1200" dirty="0">
                <a:solidFill>
                  <a:schemeClr val="tx1"/>
                </a:solidFill>
                <a:effectLst/>
                <a:latin typeface="Segoe UI"/>
                <a:cs typeface="Segoe UI"/>
              </a:rPr>
              <a:t> architecture strongly advocates the use of native platform services and capabilities wherever possible, which should be fully aligned with Azure platform roadmaps from the offset to ensure new capabilities are swiftly made available within customer environments.</a:t>
            </a:r>
            <a:endParaRPr lang="en-US" sz="900" strike="sngStrike" dirty="0">
              <a:latin typeface="Segoe UI"/>
              <a:cs typeface="Segoe UI"/>
            </a:endParaRPr>
          </a:p>
          <a:p>
            <a:pPr marL="228600" indent="-228600">
              <a:buFont typeface="+mj-lt"/>
              <a:buAutoNum type="arabicPeriod"/>
            </a:pPr>
            <a:r>
              <a:rPr lang="en-US" sz="882" b="0" i="0" strike="sngStrike" kern="1200" dirty="0">
                <a:solidFill>
                  <a:schemeClr val="tx1"/>
                </a:solidFill>
                <a:effectLst/>
                <a:latin typeface="Segoe UI" panose="020B0502040204020203" pitchFamily="34" charset="0"/>
                <a:ea typeface="+mn-ea"/>
                <a:cs typeface="+mn-cs"/>
              </a:rPr>
              <a:t>the use of native platform services and capabilities wherever possible, which should be fully aligned with Azure platform roadmaps from the offset to ensure new capabilities are swiftly made available within customer environments.</a:t>
            </a:r>
            <a:endParaRPr lang="en-US" strike="sngStrike"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2/1/2023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6959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2/1/2023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4096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Azure landing zone conceptual architecture</a:t>
            </a:r>
          </a:p>
          <a:p>
            <a:endParaRPr lang="en-US" b="0" dirty="0"/>
          </a:p>
          <a:p>
            <a:r>
              <a:rPr lang="en-US" b="0" dirty="0"/>
              <a:t>The destination (or target end-state) of the journey.</a:t>
            </a:r>
            <a:endParaRPr lang="en-US" b="0" dirty="0">
              <a:cs typeface="Calibri"/>
            </a:endParaRPr>
          </a:p>
          <a:p>
            <a:endParaRPr lang="en-US" b="0" dirty="0"/>
          </a:p>
          <a:p>
            <a:r>
              <a:rPr lang="en-US" b="0" dirty="0"/>
              <a:t>Scaled-out controls and architecture to enable customers to grow and innovate safely</a:t>
            </a:r>
            <a:endParaRPr lang="en-US" b="0" dirty="0">
              <a:cs typeface="Calibri"/>
            </a:endParaRPr>
          </a:p>
          <a:p>
            <a:endParaRPr lang="en-US" b="0" dirty="0"/>
          </a:p>
          <a:p>
            <a:r>
              <a:rPr lang="en-US" b="0" dirty="0"/>
              <a:t>Depending on the cloud operating model chosen, you may arrive at this destination quickly, or over time. </a:t>
            </a:r>
          </a:p>
          <a:p>
            <a:r>
              <a:rPr lang="en-US" b="0" dirty="0"/>
              <a:t>This may represent a subset of your estate, if you scale into enterprise operations or distributed operations</a:t>
            </a:r>
          </a:p>
          <a:p>
            <a:endParaRPr lang="en-US" b="0" dirty="0">
              <a:cs typeface="Calibri"/>
            </a:endParaRPr>
          </a:p>
          <a:p>
            <a:r>
              <a:rPr lang="en-US" b="0" dirty="0">
                <a:cs typeface="Calibri"/>
              </a:rPr>
              <a:t>We are learning from engagements with customers and partners, codifying best practices guidance for the cloud adoption journey.</a:t>
            </a:r>
          </a:p>
          <a:p>
            <a:endParaRPr lang="en-US" b="0" dirty="0">
              <a:cs typeface="Calibri"/>
            </a:endParaRPr>
          </a:p>
          <a:p>
            <a:r>
              <a:rPr lang="en-US" b="0" dirty="0">
                <a:cs typeface="Calibri"/>
              </a:rPr>
              <a:t>Let's dive into common starting points, and the typical phases of a cloud journey.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36453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7.emf"/><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6.xml"/><Relationship Id="rId4" Type="http://schemas.openxmlformats.org/officeDocument/2006/relationships/image" Target="../media/image61.jpe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6.xml"/><Relationship Id="rId4" Type="http://schemas.openxmlformats.org/officeDocument/2006/relationships/image" Target="../media/image61.jpe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6.xml"/><Relationship Id="rId4" Type="http://schemas.openxmlformats.org/officeDocument/2006/relationships/image" Target="../media/image61.jpeg"/></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Master" Target="../slideMasters/slideMaster7.xml"/><Relationship Id="rId4" Type="http://schemas.openxmlformats.org/officeDocument/2006/relationships/image" Target="../media/image79.jpe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Master" Target="../slideMasters/slideMaster7.xml"/><Relationship Id="rId4" Type="http://schemas.openxmlformats.org/officeDocument/2006/relationships/image" Target="../media/image90.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93.jpeg"/><Relationship Id="rId1" Type="http://schemas.openxmlformats.org/officeDocument/2006/relationships/slideMaster" Target="../slideMasters/slideMaster8.xml"/><Relationship Id="rId4" Type="http://schemas.openxmlformats.org/officeDocument/2006/relationships/image" Target="../media/image94.png"/></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95.jpeg"/><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9.xml"/><Relationship Id="rId4" Type="http://schemas.openxmlformats.org/officeDocument/2006/relationships/image" Target="../media/image99.sv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9.xml"/><Relationship Id="rId5" Type="http://schemas.openxmlformats.org/officeDocument/2006/relationships/image" Target="../media/image101.emf"/><Relationship Id="rId4" Type="http://schemas.openxmlformats.org/officeDocument/2006/relationships/image" Target="../media/image100.svg"/></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Master" Target="../slideMasters/slideMaster9.xml"/><Relationship Id="rId4" Type="http://schemas.openxmlformats.org/officeDocument/2006/relationships/image" Target="../media/image79.jpe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9.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04.jpeg"/><Relationship Id="rId1" Type="http://schemas.openxmlformats.org/officeDocument/2006/relationships/slideMaster" Target="../slideMasters/slideMaster9.xml"/><Relationship Id="rId4" Type="http://schemas.openxmlformats.org/officeDocument/2006/relationships/image" Target="../media/image90.jpeg"/></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0.xml"/><Relationship Id="rId1" Type="http://schemas.openxmlformats.org/officeDocument/2006/relationships/tags" Target="../tags/tag6.xml"/><Relationship Id="rId4" Type="http://schemas.openxmlformats.org/officeDocument/2006/relationships/image" Target="../media/image108.emf"/></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47.emf"/><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3.emf"/><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emf"/></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1.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39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2.xml"/><Relationship Id="rId1" Type="http://schemas.openxmlformats.org/officeDocument/2006/relationships/tags" Target="../tags/tag7.xml"/><Relationship Id="rId4" Type="http://schemas.openxmlformats.org/officeDocument/2006/relationships/image" Target="../media/image112.emf"/></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3.xml"/><Relationship Id="rId4" Type="http://schemas.openxmlformats.org/officeDocument/2006/relationships/image" Target="../media/image113.sv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3.xml"/><Relationship Id="rId5" Type="http://schemas.openxmlformats.org/officeDocument/2006/relationships/image" Target="../media/image101.emf"/><Relationship Id="rId4" Type="http://schemas.openxmlformats.org/officeDocument/2006/relationships/image" Target="../media/image114.svg"/></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Master" Target="../slideMasters/slideMaster13.xml"/><Relationship Id="rId4" Type="http://schemas.openxmlformats.org/officeDocument/2006/relationships/image" Target="../media/image79.jpeg"/></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1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3.xml"/></Relationships>
</file>

<file path=ppt/slideLayouts/_rels/slideLayout421.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15.jpeg"/><Relationship Id="rId1" Type="http://schemas.openxmlformats.org/officeDocument/2006/relationships/slideMaster" Target="../slideMasters/slideMaster13.xml"/><Relationship Id="rId4" Type="http://schemas.openxmlformats.org/officeDocument/2006/relationships/image" Target="../media/image90.jpeg"/></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3.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3.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3.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3.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43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43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4.xml"/><Relationship Id="rId4" Type="http://schemas.openxmlformats.org/officeDocument/2006/relationships/image" Target="../media/image5.png"/></Relationships>
</file>

<file path=ppt/slideLayouts/_rels/slideLayout43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4.xml"/><Relationship Id="rId4" Type="http://schemas.openxmlformats.org/officeDocument/2006/relationships/image" Target="../media/image3.emf"/></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4.xml"/><Relationship Id="rId1" Type="http://schemas.openxmlformats.org/officeDocument/2006/relationships/tags" Target="../tags/tag8.xml"/><Relationship Id="rId4" Type="http://schemas.openxmlformats.org/officeDocument/2006/relationships/image" Target="../media/image3.emf"/></Relationships>
</file>

<file path=ppt/slideLayouts/_rels/slideLayout44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4.xml"/><Relationship Id="rId1" Type="http://schemas.openxmlformats.org/officeDocument/2006/relationships/tags" Target="../tags/tag9.xml"/><Relationship Id="rId4" Type="http://schemas.openxmlformats.org/officeDocument/2006/relationships/image" Target="../media/image3.emf"/></Relationships>
</file>

<file path=ppt/slideLayouts/_rels/slideLayout44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png"/><Relationship Id="rId1" Type="http://schemas.openxmlformats.org/officeDocument/2006/relationships/slideMaster" Target="../slideMasters/slideMaster14.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4.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4.xml"/></Relationships>
</file>

<file path=ppt/slideLayouts/_rels/slideLayout4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4.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4.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4.xml"/></Relationships>
</file>

<file path=ppt/slideLayouts/_rels/slideLayout45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4.xml"/></Relationships>
</file>

<file path=ppt/slideLayouts/_rels/slideLayout46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4.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4.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4.xml"/></Relationships>
</file>

<file path=ppt/slideLayouts/_rels/slideLayout464.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1.xml"/></Relationships>
</file>

<file path=ppt/slideLayouts/_rels/slideLayout465.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2.xml"/></Relationships>
</file>

<file path=ppt/slideLayouts/_rels/slideLayout466.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4.xml"/><Relationship Id="rId1" Type="http://schemas.openxmlformats.org/officeDocument/2006/relationships/tags" Target="../tags/tag14.xml"/><Relationship Id="rId4" Type="http://schemas.openxmlformats.org/officeDocument/2006/relationships/image" Target="../media/image3.emf"/></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4.xml"/><Relationship Id="rId5" Type="http://schemas.openxmlformats.org/officeDocument/2006/relationships/image" Target="../media/image101.emf"/><Relationship Id="rId4" Type="http://schemas.openxmlformats.org/officeDocument/2006/relationships/image" Target="../media/image114.svg"/></Relationships>
</file>

<file path=ppt/slideLayouts/_rels/slideLayout49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49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5.xml"/></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5.xml"/><Relationship Id="rId4" Type="http://schemas.openxmlformats.org/officeDocument/2006/relationships/image" Target="../media/image113.svg"/></Relationships>
</file>

<file path=ppt/slideLayouts/_rels/slideLayout49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emf"/><Relationship Id="rId1" Type="http://schemas.openxmlformats.org/officeDocument/2006/relationships/slideMaster" Target="../slideMasters/slideMaster15.xml"/><Relationship Id="rId5" Type="http://schemas.openxmlformats.org/officeDocument/2006/relationships/image" Target="../media/image101.emf"/><Relationship Id="rId4" Type="http://schemas.openxmlformats.org/officeDocument/2006/relationships/image" Target="../media/image114.svg"/></Relationships>
</file>

<file path=ppt/slideLayouts/_rels/slideLayout49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49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49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25.emf"/><Relationship Id="rId1" Type="http://schemas.openxmlformats.org/officeDocument/2006/relationships/slideMaster" Target="../slideMasters/slideMaster1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1.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Master" Target="../slideMasters/slideMaster15.xml"/><Relationship Id="rId4" Type="http://schemas.openxmlformats.org/officeDocument/2006/relationships/image" Target="../media/image79.jpeg"/></Relationships>
</file>

<file path=ppt/slideLayouts/_rels/slideLayout512.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Master" Target="../slideMasters/slideMaster15.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15.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5.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04.jpeg"/><Relationship Id="rId1" Type="http://schemas.openxmlformats.org/officeDocument/2006/relationships/slideMaster" Target="../slideMasters/slideMaster15.xml"/><Relationship Id="rId4" Type="http://schemas.openxmlformats.org/officeDocument/2006/relationships/image" Target="../media/image90.jpe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5.xml"/></Relationships>
</file>

<file path=ppt/slideLayouts/_rels/slideLayout5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5.xml"/></Relationships>
</file>

<file path=ppt/slideLayouts/_rels/slideLayout52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5.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5.xml"/></Relationships>
</file>

<file path=ppt/slideLayouts/_rels/slideLayout52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5.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2.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Master" Target="../slideMasters/slideMaster15.xml"/></Relationships>
</file>

<file path=ppt/slideLayouts/_rels/slideLayout533.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Master" Target="../slideMasters/slideMaster15.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5.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Master" Target="../slideMasters/slideMaster15.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4.jpeg"/><Relationship Id="rId1" Type="http://schemas.openxmlformats.org/officeDocument/2006/relationships/slideMaster" Target="../slideMasters/slideMaster3.xml"/><Relationship Id="rId5" Type="http://schemas.openxmlformats.org/officeDocument/2006/relationships/image" Target="../media/image36.jpeg"/><Relationship Id="rId4" Type="http://schemas.openxmlformats.org/officeDocument/2006/relationships/image" Target="../media/image35.sv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7.jpeg"/><Relationship Id="rId1" Type="http://schemas.openxmlformats.org/officeDocument/2006/relationships/slideMaster" Target="../slideMasters/slideMaster3.xml"/><Relationship Id="rId5" Type="http://schemas.openxmlformats.org/officeDocument/2006/relationships/image" Target="../media/image36.jpeg"/><Relationship Id="rId4" Type="http://schemas.openxmlformats.org/officeDocument/2006/relationships/image" Target="../media/image27.sv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sv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Master" Target="../slideMasters/slideMaster3.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png"/></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sv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Master" Target="../slideMasters/slideMaster3.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3.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3.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50.tif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50.tif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emf"/></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Master" Target="../slideMasters/slideMaster4.xml"/><Relationship Id="rId4" Type="http://schemas.openxmlformats.org/officeDocument/2006/relationships/image" Target="../media/image53.jpe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4.xml"/><Relationship Id="rId4" Type="http://schemas.openxmlformats.org/officeDocument/2006/relationships/image" Target="../media/image57.jpeg"/></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pic>
        <p:nvPicPr>
          <p:cNvPr id="6" name="Picture 5" descr="A person in a bathroom next to a sink&#10;&#10;Description automatically generated">
            <a:extLst>
              <a:ext uri="{FF2B5EF4-FFF2-40B4-BE49-F238E27FC236}">
                <a16:creationId xmlns:a16="http://schemas.microsoft.com/office/drawing/2014/main" id="{BF504B49-0FE3-4A2B-BBAE-5F096D6358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05524" y="0"/>
            <a:ext cx="608647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541748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315714"/>
          </a:xfrm>
        </p:spPr>
        <p:txBody>
          <a:bodyPr wrap="square">
            <a:spAutoFit/>
          </a:bodyPr>
          <a:lstStyle>
            <a:lvl1pPr marL="0" indent="0">
              <a:buNone/>
              <a:defRPr/>
            </a:lvl1pPr>
            <a:lvl2pPr marL="228556" indent="0">
              <a:buNone/>
              <a:defRPr sz="1372"/>
            </a:lvl2pPr>
            <a:lvl3pPr marL="457112" indent="0">
              <a:buNone/>
              <a:defRPr sz="1372"/>
            </a:lvl3pPr>
            <a:lvl4pPr marL="685668" indent="0">
              <a:buNone/>
              <a:defRPr sz="1372"/>
            </a:lvl4pPr>
            <a:lvl5pPr marL="914225"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74794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4189651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96056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915764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1678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97989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04821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03192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104575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62973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490673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315714"/>
          </a:xfrm>
        </p:spPr>
        <p:txBody>
          <a:bodyPr/>
          <a:lstStyle>
            <a:lvl2pPr>
              <a:defRPr sz="1372"/>
            </a:lvl2pPr>
            <a:lvl3pPr>
              <a:defRPr sz="1372"/>
            </a:lvl3pPr>
            <a:lvl4pPr>
              <a:defRPr sz="1372"/>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1000281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94746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012465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28762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40183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90468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415791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2092716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3810973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740908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801470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78430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954604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24513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82434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3532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28723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5848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5338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935705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104727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672289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41653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40515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413102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654E-BE73-41FC-ABFC-A41633A4BB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FAED2C-7C59-48E3-BDEC-6C364B1B22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9E154E-D2AC-49A8-97F2-3D946F0F94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FEE104-67B5-444B-B933-0BF3D0552B29}"/>
              </a:ext>
            </a:extLst>
          </p:cNvPr>
          <p:cNvSpPr>
            <a:spLocks noGrp="1"/>
          </p:cNvSpPr>
          <p:nvPr>
            <p:ph type="dt" sz="half" idx="10"/>
          </p:nvPr>
        </p:nvSpPr>
        <p:spPr/>
        <p:txBody>
          <a:bodyPr/>
          <a:lstStyle/>
          <a:p>
            <a:fld id="{B8F212EF-2DB5-4B5E-9054-0A301D6C4C73}" type="datetimeFigureOut">
              <a:rPr lang="en-US" smtClean="0"/>
              <a:t>2/1/2023</a:t>
            </a:fld>
            <a:endParaRPr lang="en-US"/>
          </a:p>
        </p:txBody>
      </p:sp>
      <p:sp>
        <p:nvSpPr>
          <p:cNvPr id="6" name="Footer Placeholder 5">
            <a:extLst>
              <a:ext uri="{FF2B5EF4-FFF2-40B4-BE49-F238E27FC236}">
                <a16:creationId xmlns:a16="http://schemas.microsoft.com/office/drawing/2014/main" id="{42CB29EB-9A3E-4F96-BEE3-ADA97E9BCA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E7CD7C-A78E-441A-9169-60332159B6B3}"/>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81897268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8CC57-C722-402E-A1BA-213D8E597B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1D4025-CD85-4752-B95A-8F18A2D012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F7FECD-3509-42F7-B424-447077E87D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87C25F-0417-405D-ABD3-69166D0590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6A3125-B4D1-4D9B-AB38-7006B84A66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C01C0F-F21A-4DC4-828A-00C2CB51D40B}"/>
              </a:ext>
            </a:extLst>
          </p:cNvPr>
          <p:cNvSpPr>
            <a:spLocks noGrp="1"/>
          </p:cNvSpPr>
          <p:nvPr>
            <p:ph type="dt" sz="half" idx="10"/>
          </p:nvPr>
        </p:nvSpPr>
        <p:spPr/>
        <p:txBody>
          <a:bodyPr/>
          <a:lstStyle/>
          <a:p>
            <a:fld id="{B8F212EF-2DB5-4B5E-9054-0A301D6C4C73}" type="datetimeFigureOut">
              <a:rPr lang="en-US" smtClean="0"/>
              <a:t>2/1/2023</a:t>
            </a:fld>
            <a:endParaRPr lang="en-US"/>
          </a:p>
        </p:txBody>
      </p:sp>
      <p:sp>
        <p:nvSpPr>
          <p:cNvPr id="8" name="Footer Placeholder 7">
            <a:extLst>
              <a:ext uri="{FF2B5EF4-FFF2-40B4-BE49-F238E27FC236}">
                <a16:creationId xmlns:a16="http://schemas.microsoft.com/office/drawing/2014/main" id="{C4F02C80-6CCA-46D8-9EE7-691ED129B6A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61413D-8932-4001-9454-C963E66F3319}"/>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330787356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6" name="TextBox 5">
            <a:extLst>
              <a:ext uri="{FF2B5EF4-FFF2-40B4-BE49-F238E27FC236}">
                <a16:creationId xmlns:a16="http://schemas.microsoft.com/office/drawing/2014/main" id="{7C83ADC0-B754-4FE1-8C8F-9FF2A5CFEAF0}"/>
              </a:ext>
            </a:extLst>
          </p:cNvPr>
          <p:cNvSpPr txBox="1"/>
          <p:nvPr userDrawn="1"/>
        </p:nvSpPr>
        <p:spPr>
          <a:xfrm>
            <a:off x="361837" y="6178602"/>
            <a:ext cx="7233415" cy="271592"/>
          </a:xfrm>
          <a:prstGeom prst="rect">
            <a:avLst/>
          </a:prstGeom>
          <a:noFill/>
        </p:spPr>
        <p:txBody>
          <a:bodyPr wrap="square" rtlCol="0">
            <a:spAutoFit/>
          </a:bodyPr>
          <a:lstStyle/>
          <a:p>
            <a:r>
              <a:rPr lang="en-US" sz="1176">
                <a:gradFill>
                  <a:gsLst>
                    <a:gs pos="0">
                      <a:schemeClr val="tx2"/>
                    </a:gs>
                    <a:gs pos="100000">
                      <a:schemeClr val="tx2"/>
                    </a:gs>
                  </a:gsLst>
                  <a:lin ang="5400000" scaled="1"/>
                </a:gradFill>
              </a:rPr>
              <a:t>http://aka.ms/cloudadoptionframework </a:t>
            </a:r>
          </a:p>
        </p:txBody>
      </p:sp>
      <p:sp>
        <p:nvSpPr>
          <p:cNvPr id="8" name="Rectangle 7">
            <a:extLst>
              <a:ext uri="{FF2B5EF4-FFF2-40B4-BE49-F238E27FC236}">
                <a16:creationId xmlns:a16="http://schemas.microsoft.com/office/drawing/2014/main" id="{4F01F1C2-11EF-4C76-85D8-95D461489EA8}"/>
              </a:ext>
            </a:extLst>
          </p:cNvPr>
          <p:cNvSpPr/>
          <p:nvPr userDrawn="1"/>
        </p:nvSpPr>
        <p:spPr>
          <a:xfrm>
            <a:off x="361837" y="6450194"/>
            <a:ext cx="11400626" cy="19615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mn-lt"/>
                <a:ea typeface="+mn-ea"/>
                <a:cs typeface="+mn-cs"/>
              </a:rPr>
              <a:t>© Microsoft Corporation                                                                                  								                                Azure </a:t>
            </a:r>
          </a:p>
        </p:txBody>
      </p:sp>
    </p:spTree>
    <p:extLst>
      <p:ext uri="{BB962C8B-B14F-4D97-AF65-F5344CB8AC3E}">
        <p14:creationId xmlns:p14="http://schemas.microsoft.com/office/powerpoint/2010/main" val="95356937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30"/>
            <a:ext cx="5541959" cy="403137"/>
          </a:xfrm>
        </p:spPr>
        <p:txBody>
          <a:bodyPr wrap="square" lIns="0" tIns="0" rIns="0" bIns="0">
            <a:spAutoFit/>
          </a:bodyPr>
          <a:lstStyle>
            <a:lvl1pPr>
              <a:lnSpc>
                <a:spcPts val="3136"/>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08"/>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20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12" indent="0">
              <a:buNone/>
              <a:defRPr/>
            </a:lvl3pPr>
            <a:lvl4pPr marL="672169" indent="0">
              <a:buNone/>
              <a:defRPr/>
            </a:lvl4pPr>
            <a:lvl5pPr marL="89622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7" indent="0">
              <a:buNone/>
              <a:defRPr/>
            </a:lvl2pPr>
            <a:lvl3pPr marL="448112" indent="0">
              <a:buNone/>
              <a:defRPr/>
            </a:lvl3pPr>
            <a:lvl4pPr marL="672169" indent="0">
              <a:buNone/>
              <a:defRPr/>
            </a:lvl4pPr>
            <a:lvl5pPr marL="896225"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44474742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1"/>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073431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8432630"/>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82238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286841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543364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604798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709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273519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284053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03484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25592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81722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82343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90043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33565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038195"/>
            <a:ext cx="11018520" cy="681753"/>
          </a:xfrm>
        </p:spPr>
        <p:txBody>
          <a:bodyPr wrap="square">
            <a:no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extLst>
      <p:ext uri="{BB962C8B-B14F-4D97-AF65-F5344CB8AC3E}">
        <p14:creationId xmlns:p14="http://schemas.microsoft.com/office/powerpoint/2010/main" val="33992922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2660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4667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63159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03410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6524971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165179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77165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667001"/>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100090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2892176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83506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63744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495223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1489139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0117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86856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61441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5328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872253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398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15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14155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87439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229921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842872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p:cNvSpPr>
            <a:spLocks noGrp="1"/>
          </p:cNvSpPr>
          <p:nvPr>
            <p:ph type="body" sz="quarter" idx="10"/>
          </p:nvPr>
        </p:nvSpPr>
        <p:spPr>
          <a:xfrm>
            <a:off x="269239" y="2092120"/>
            <a:ext cx="11653523" cy="1581270"/>
          </a:xfrm>
        </p:spPr>
        <p:txBody>
          <a:bodyPr>
            <a:spAutoFit/>
          </a:bodyPr>
          <a:lstStyle>
            <a:lvl1pPr marL="0" indent="0">
              <a:buFontTx/>
              <a:buNone/>
              <a:defRPr sz="1568"/>
            </a:lvl1pPr>
            <a:lvl2pPr>
              <a:defRPr sz="1568"/>
            </a:lvl2pPr>
            <a:lvl3pPr>
              <a:defRPr sz="1568"/>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788691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80708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915468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98889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55307309"/>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10063140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10056400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138339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2900619463"/>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55655271"/>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761667039"/>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87554706"/>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5880865"/>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442451143"/>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863094854"/>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788320356"/>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537078186"/>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18854015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14208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295062326"/>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165916165"/>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37485923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49229584"/>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984066241"/>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88444001"/>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344498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101403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84866583"/>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8837206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10;&#10;Description automatically generated">
            <a:extLst>
              <a:ext uri="{FF2B5EF4-FFF2-40B4-BE49-F238E27FC236}">
                <a16:creationId xmlns:a16="http://schemas.microsoft.com/office/drawing/2014/main" id="{A7003B91-26EF-4482-AA48-3119A41DEB0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3142902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180005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783652717"/>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726456724"/>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25226176"/>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3893559"/>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37866453"/>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0352612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126639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418315"/>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5941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99329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9"/>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182285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925319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4837210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296783"/>
          </a:xfrm>
          <a:prstGeom prst="rect">
            <a:avLst/>
          </a:prstGeom>
        </p:spPr>
        <p:txBody>
          <a:bodyPr/>
          <a:lstStyle>
            <a:lvl1pPr marL="284738" indent="-28473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0" indent="-27540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78" indent="-28473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36" indent="-22405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91" indent="-22405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49813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a:stretch>
            <a:fillRect/>
          </a:stretch>
        </p:blipFill>
        <p:spPr bwMode="ltGray">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a:stretch>
            <a:fillRect/>
          </a:stretch>
        </p:blipFill>
        <p:spPr bwMode="black">
          <a:xfrm>
            <a:off x="249744" y="2742370"/>
            <a:ext cx="2846838" cy="1673355"/>
          </a:xfrm>
          <a:prstGeom prst="rect">
            <a:avLst/>
          </a:prstGeom>
        </p:spPr>
      </p:pic>
    </p:spTree>
    <p:extLst>
      <p:ext uri="{BB962C8B-B14F-4D97-AF65-F5344CB8AC3E}">
        <p14:creationId xmlns:p14="http://schemas.microsoft.com/office/powerpoint/2010/main" val="382456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972588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454596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568648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35439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493046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15175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07254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85750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52072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333144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6683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38155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45876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7955218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5277584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3389999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2593006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32551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47655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939459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328732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699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531894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35343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62271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2248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25921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7413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011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pic>
        <p:nvPicPr>
          <p:cNvPr id="3" name="Picture 2" descr="A person standing in front of a computer&#10;&#10;Description automatically generated">
            <a:extLst>
              <a:ext uri="{FF2B5EF4-FFF2-40B4-BE49-F238E27FC236}">
                <a16:creationId xmlns:a16="http://schemas.microsoft.com/office/drawing/2014/main" id="{EA4B5C1C-1D36-4EBC-BC8F-FC2561022948}"/>
              </a:ext>
            </a:extLst>
          </p:cNvPr>
          <p:cNvPicPr>
            <a:picLocks noChangeAspect="1"/>
          </p:cNvPicPr>
          <p:nvPr userDrawn="1"/>
        </p:nvPicPr>
        <p:blipFill>
          <a:blip r:embed="rId2"/>
          <a:stretch>
            <a:fillRect/>
          </a:stretch>
        </p:blipFill>
        <p:spPr>
          <a:xfrm>
            <a:off x="-2047" y="0"/>
            <a:ext cx="12181669" cy="6857999"/>
          </a:xfrm>
          <a:prstGeom prst="rect">
            <a:avLst/>
          </a:prstGeom>
        </p:spPr>
      </p:pic>
      <p:sp>
        <p:nvSpPr>
          <p:cNvPr id="5" name="Rectangle 4">
            <a:extLst>
              <a:ext uri="{FF2B5EF4-FFF2-40B4-BE49-F238E27FC236}">
                <a16:creationId xmlns:a16="http://schemas.microsoft.com/office/drawing/2014/main" id="{0E826963-6445-4B8F-924A-BC8ECA4202C1}"/>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83541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914878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7177029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1A807-E025-458D-AC9B-3E3C4695071E}"/>
              </a:ext>
            </a:extLst>
          </p:cNvPr>
          <p:cNvSpPr>
            <a:spLocks noGrp="1"/>
          </p:cNvSpPr>
          <p:nvPr>
            <p:ph type="dt" sz="half" idx="10"/>
          </p:nvPr>
        </p:nvSpPr>
        <p:spPr/>
        <p:txBody>
          <a:bodyPr/>
          <a:lstStyle/>
          <a:p>
            <a:fld id="{E5DC6E1D-8633-4282-A851-FB08133C52FE}" type="datetimeFigureOut">
              <a:rPr lang="en-US" smtClean="0"/>
              <a:t>2/1/2023</a:t>
            </a:fld>
            <a:endParaRPr lang="en-US" dirty="0"/>
          </a:p>
        </p:txBody>
      </p:sp>
      <p:sp>
        <p:nvSpPr>
          <p:cNvPr id="5" name="Footer Placeholder 4">
            <a:extLst>
              <a:ext uri="{FF2B5EF4-FFF2-40B4-BE49-F238E27FC236}">
                <a16:creationId xmlns:a16="http://schemas.microsoft.com/office/drawing/2014/main" id="{256E3678-0EB1-4A1D-9895-D5382860363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A1570C8-D922-4503-981B-E5DFF881F51D}"/>
              </a:ext>
            </a:extLst>
          </p:cNvPr>
          <p:cNvSpPr>
            <a:spLocks noGrp="1"/>
          </p:cNvSpPr>
          <p:nvPr>
            <p:ph type="sldNum" sz="quarter" idx="12"/>
          </p:nvPr>
        </p:nvSpPr>
        <p:spPr/>
        <p:txBody>
          <a:bodyPr/>
          <a:lstStyle/>
          <a:p>
            <a:fld id="{E90C4E60-8A51-4F6E-8A26-98C6A7CE6CF0}" type="slidenum">
              <a:rPr lang="en-US" smtClean="0"/>
              <a:t>‹#›</a:t>
            </a:fld>
            <a:endParaRPr lang="en-US" dirty="0"/>
          </a:p>
        </p:txBody>
      </p:sp>
    </p:spTree>
    <p:extLst>
      <p:ext uri="{BB962C8B-B14F-4D97-AF65-F5344CB8AC3E}">
        <p14:creationId xmlns:p14="http://schemas.microsoft.com/office/powerpoint/2010/main" val="2522600214"/>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48782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24895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608943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spTree>
    <p:extLst>
      <p:ext uri="{BB962C8B-B14F-4D97-AF65-F5344CB8AC3E}">
        <p14:creationId xmlns:p14="http://schemas.microsoft.com/office/powerpoint/2010/main" val="620767424"/>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69" y="2323339"/>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683888591"/>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827642770"/>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45325601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0E3558-F7BC-4531-AF0B-4280519818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5EB4819-D07E-4AD6-A38A-2ED86EB58080}"/>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30200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53389474"/>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623527918"/>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705819634"/>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76829662"/>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638411219"/>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408094957"/>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778744557"/>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784170711"/>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1072461838"/>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427502802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D4B754-206B-4BF1-8E19-5A95213C05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64093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405343169"/>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6458426"/>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631897703"/>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965763819"/>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771410140"/>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177302146"/>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580275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9270301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786108"/>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3001062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F93B36-76D9-40EB-AE13-066F732C86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72441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2443856279"/>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892078298"/>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929314872"/>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3320667923"/>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891972247"/>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1954073374"/>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484000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9300065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91538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14902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F0BEF-D9F9-4BEF-9C52-020ADDACF3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218044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175493803"/>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514421490"/>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5306381"/>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447830591"/>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3916920346"/>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333591436"/>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2"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1914788044"/>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42814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530099922"/>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69371644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6BD053-B6AD-4623-95A9-E6FB9E9A7E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7"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1188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19526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84553" cy="197241"/>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695999"/>
            <a:ext cx="9630389" cy="1629553"/>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499539"/>
            <a:ext cx="9602819" cy="844953"/>
          </a:xfrm>
          <a:prstGeom prst="rect">
            <a:avLst/>
          </a:prstGeom>
        </p:spPr>
        <p:txBody>
          <a:bodyPr/>
          <a:lstStyle>
            <a:lvl1pPr marL="0" indent="0">
              <a:buFont typeface="Arial" panose="020B0604020202020204" pitchFamily="34" charset="0"/>
              <a:buNone/>
              <a:defRPr sz="2745">
                <a:solidFill>
                  <a:schemeClr val="accent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706829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8951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9424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1295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756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3159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9696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5302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6562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491221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607066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35B32C-770E-4F1A-9192-967E5B373B1E}"/>
              </a:ext>
            </a:extLst>
          </p:cNvPr>
          <p:cNvPicPr>
            <a:picLocks noChangeAspect="1"/>
          </p:cNvPicPr>
          <p:nvPr userDrawn="1"/>
        </p:nvPicPr>
        <p:blipFill>
          <a:blip r:embed="rId2"/>
          <a:stretch>
            <a:fillRect/>
          </a:stretch>
        </p:blipFill>
        <p:spPr>
          <a:xfrm>
            <a:off x="2" y="0"/>
            <a:ext cx="12191996" cy="685897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8909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86569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6426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4" y="2016079"/>
            <a:ext cx="4745737"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1"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8082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3225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745738" cy="1108121"/>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1"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3497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59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9442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791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7536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4234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51431248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6519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5759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9688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1462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436"/>
            <a:ext cx="11018520" cy="554061"/>
          </a:xfrm>
        </p:spPr>
        <p:txBody>
          <a:bodyPr anchor="ctr"/>
          <a:lstStyle>
            <a:lvl1pPr algn="ctr">
              <a:defRPr sz="3529"/>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7"/>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738705"/>
          </a:xfrm>
        </p:spPr>
        <p:txBody>
          <a:bodyPr>
            <a:noAutofit/>
          </a:bodyPr>
          <a:lstStyle>
            <a:lvl1pPr marL="0" indent="0" algn="ctr">
              <a:spcBef>
                <a:spcPts val="0"/>
              </a:spcBef>
              <a:buNone/>
              <a:defRPr sz="2353">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7879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0948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7"/>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738705"/>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5109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887"/>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622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70"/>
            <a:ext cx="6667500" cy="430887"/>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4469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89429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1086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64825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7833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70"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642866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70"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969845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36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p:nvPr/>
                    </p:nvPicPr>
                    <p:blipFill>
                      <a:blip r:embed="rId4"/>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3"/>
            <a:ext cx="11005512" cy="745559"/>
          </a:xfrm>
        </p:spPr>
        <p:txBody>
          <a:bodyPr lIns="0" tIns="91440" rIns="146304" bIns="91440"/>
          <a:lstStyle>
            <a:lvl1pPr>
              <a:lnSpc>
                <a:spcPts val="4802"/>
              </a:lnSpc>
              <a:defRPr sz="3527"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p:txBody>
          <a:bodyPr/>
          <a:lstStyle/>
          <a:p>
            <a:pPr>
              <a:defRPr/>
            </a:pPr>
            <a:r>
              <a:rPr lang="en-US">
                <a:solidFill>
                  <a:srgbClr val="505050"/>
                </a:solidFill>
              </a:rPr>
              <a:t>Microsoft confidential 2015</a:t>
            </a:r>
          </a:p>
        </p:txBody>
      </p:sp>
      <p:sp>
        <p:nvSpPr>
          <p:cNvPr id="4" name="Slide Number Placeholder 3"/>
          <p:cNvSpPr>
            <a:spLocks noGrp="1"/>
          </p:cNvSpPr>
          <p:nvPr>
            <p:ph type="sldNum" sz="quarter" idx="11"/>
          </p:nvPr>
        </p:nvSpPr>
        <p:spPr/>
        <p:txBody>
          <a:bodyPr/>
          <a:lstStyle/>
          <a:p>
            <a:pPr defTabSz="914168">
              <a:defRPr/>
            </a:pPr>
            <a:fld id="{27258FFF-F925-446B-8502-81C933981705}" type="slidenum">
              <a:rPr lang="en-US" smtClean="0">
                <a:solidFill>
                  <a:srgbClr val="505050"/>
                </a:solidFill>
              </a:rPr>
              <a:pPr defTabSz="914168">
                <a:defRPr/>
              </a:pPr>
              <a:t>‹#›</a:t>
            </a:fld>
            <a:endParaRPr lang="en-US">
              <a:solidFill>
                <a:srgbClr val="505050"/>
              </a:solidFill>
            </a:endParaRPr>
          </a:p>
        </p:txBody>
      </p:sp>
      <p:sp>
        <p:nvSpPr>
          <p:cNvPr id="8" name="Text Placeholder 7"/>
          <p:cNvSpPr>
            <a:spLocks noGrp="1"/>
          </p:cNvSpPr>
          <p:nvPr>
            <p:ph type="body" sz="quarter" idx="13" hasCustomPrompt="1"/>
          </p:nvPr>
        </p:nvSpPr>
        <p:spPr>
          <a:xfrm>
            <a:off x="591641" y="1515300"/>
            <a:ext cx="11005513" cy="2373101"/>
          </a:xfrm>
        </p:spPr>
        <p:txBody>
          <a:bodyPr lIns="0" tIns="0"/>
          <a:lstStyle>
            <a:lvl1pPr marL="228673" indent="-228673">
              <a:spcBef>
                <a:spcPts val="1174"/>
              </a:spcBef>
              <a:defRPr sz="2549">
                <a:latin typeface="+mn-lt"/>
              </a:defRPr>
            </a:lvl1pPr>
            <a:lvl2pPr marL="676682" indent="-228673">
              <a:spcBef>
                <a:spcPts val="1174"/>
              </a:spcBef>
              <a:buSzPct val="100000"/>
              <a:buFont typeface="Segoe UI" pitchFamily="34" charset="0"/>
              <a:buChar char="‐"/>
              <a:defRPr/>
            </a:lvl2pPr>
            <a:lvl3pPr marL="1124692" indent="-228673">
              <a:spcBef>
                <a:spcPts val="1174"/>
              </a:spcBef>
              <a:buFont typeface="Wingdings" pitchFamily="2" charset="2"/>
              <a:buChar char="§"/>
              <a:defRPr/>
            </a:lvl3pPr>
            <a:lvl4pPr marL="1568034" indent="-336008">
              <a:spcBef>
                <a:spcPts val="1174"/>
              </a:spcBef>
              <a:buFont typeface="+mj-lt"/>
              <a:buAutoNum type="arabicPeriod"/>
              <a:defRPr/>
            </a:lvl4pPr>
            <a:lvl5pPr marL="1907153" indent="-336008">
              <a:spcBef>
                <a:spcPts val="1174"/>
              </a:spcBef>
              <a:buFont typeface="+mj-lt"/>
              <a:buAutoNum type="alphaLcParenR"/>
              <a:defRPr/>
            </a:lvl5pPr>
          </a:lstStyle>
          <a:p>
            <a:pPr lvl="0"/>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br>
              <a:rPr lang="en-US"/>
            </a:br>
            <a:r>
              <a:rPr lang="en-US" err="1"/>
              <a:t>elit</a:t>
            </a:r>
            <a:r>
              <a:rPr lang="en-US"/>
              <a:t>. </a:t>
            </a:r>
            <a:r>
              <a:rPr lang="en-US" err="1"/>
              <a:t>Nunc</a:t>
            </a:r>
            <a:r>
              <a:rPr lang="en-US"/>
              <a:t> et </a:t>
            </a:r>
            <a:r>
              <a:rPr lang="en-US" err="1"/>
              <a:t>sagittis</a:t>
            </a:r>
            <a:r>
              <a:rPr lang="en-US"/>
              <a:t>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7830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A4B53A7-3209-46A6-9454-F38EAC8F11E7}" type="datetimeFigureOut">
              <a:rPr lang="en-US" smtClean="0"/>
              <a:t>2/1/2023</a:t>
            </a:fld>
            <a:endParaRPr lang="en-US"/>
          </a:p>
        </p:txBody>
      </p:sp>
      <p:sp>
        <p:nvSpPr>
          <p:cNvPr id="5" name="Footer Placeholder 4"/>
          <p:cNvSpPr>
            <a:spLocks noGrp="1"/>
          </p:cNvSpPr>
          <p:nvPr>
            <p:ph type="ftr" sz="quarter" idx="11"/>
          </p:nvPr>
        </p:nvSpPr>
        <p:spPr/>
        <p:txBody>
          <a:bodyPr/>
          <a:lstStyle/>
          <a:p>
            <a:pPr algn="ctr"/>
            <a:r>
              <a:rPr lang="en-US">
                <a:latin typeface="Segoe UI" panose="020B0502040204020203" pitchFamily="34" charset="0"/>
                <a:cs typeface="Segoe UI" panose="020B0502040204020203" pitchFamily="34" charset="0"/>
              </a:rPr>
              <a:t>Microsoft Highly Confidential –NOT Authorized Customer Facing Content</a:t>
            </a:r>
          </a:p>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433967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ED7B140-9E7A-4F75-A98D-CA592B54C8D1}" type="datetimeFigureOut">
              <a:rPr lang="en-US" smtClean="0"/>
              <a:t>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DFB06-E7F0-4F88-956F-784BB91140DC}" type="slidenum">
              <a:rPr lang="en-US" smtClean="0"/>
              <a:t>‹#›</a:t>
            </a:fld>
            <a:endParaRPr lang="en-US"/>
          </a:p>
        </p:txBody>
      </p:sp>
    </p:spTree>
    <p:extLst>
      <p:ext uri="{BB962C8B-B14F-4D97-AF65-F5344CB8AC3E}">
        <p14:creationId xmlns:p14="http://schemas.microsoft.com/office/powerpoint/2010/main" val="3691599784"/>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58311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Overview 1">
    <p:spTree>
      <p:nvGrpSpPr>
        <p:cNvPr id="1" name=""/>
        <p:cNvGrpSpPr/>
        <p:nvPr/>
      </p:nvGrpSpPr>
      <p:grpSpPr>
        <a:xfrm>
          <a:off x="0" y="0"/>
          <a:ext cx="0" cy="0"/>
          <a:chOff x="0" y="0"/>
          <a:chExt cx="0" cy="0"/>
        </a:xfrm>
      </p:grpSpPr>
      <p:sp>
        <p:nvSpPr>
          <p:cNvPr id="7" name="Square photo placeholder" descr="placeholder for square image, 7.5 by 7.5 inches"/>
          <p:cNvSpPr>
            <a:spLocks noGrp="1"/>
          </p:cNvSpPr>
          <p:nvPr>
            <p:ph type="pic" sz="quarter" idx="11" hasCustomPrompt="1"/>
          </p:nvPr>
        </p:nvSpPr>
        <p:spPr>
          <a:xfrm>
            <a:off x="5334000" y="0"/>
            <a:ext cx="6858000" cy="6858000"/>
          </a:xfrm>
          <a:prstGeom prst="rect">
            <a:avLst/>
          </a:prstGeom>
        </p:spPr>
        <p:txBody>
          <a:bodyPr/>
          <a:lstStyle>
            <a:lvl1pPr marL="0" indent="0">
              <a:buNone/>
              <a:defRPr/>
            </a:lvl1pPr>
          </a:lstStyle>
          <a:p>
            <a:r>
              <a:rPr lang="en-US"/>
              <a:t>Tap to insert photo or illustration</a:t>
            </a:r>
          </a:p>
        </p:txBody>
      </p:sp>
      <p:sp>
        <p:nvSpPr>
          <p:cNvPr id="12" name="Bulleted list or outline">
            <a:extLst>
              <a:ext uri="{FF2B5EF4-FFF2-40B4-BE49-F238E27FC236}">
                <a16:creationId xmlns:a16="http://schemas.microsoft.com/office/drawing/2014/main" id="{41FA05D8-C973-4CF8-9DDB-21B367B88807}"/>
              </a:ext>
            </a:extLst>
          </p:cNvPr>
          <p:cNvSpPr>
            <a:spLocks noGrp="1"/>
          </p:cNvSpPr>
          <p:nvPr>
            <p:ph type="body" sz="quarter" idx="13" hasCustomPrompt="1"/>
          </p:nvPr>
        </p:nvSpPr>
        <p:spPr>
          <a:xfrm>
            <a:off x="588963" y="2774467"/>
            <a:ext cx="4579937" cy="3494571"/>
          </a:xfrm>
          <a:prstGeom prst="rect">
            <a:avLst/>
          </a:prstGeom>
        </p:spPr>
        <p:txBody>
          <a:bodyPr lIns="0" tIns="0" rIns="0" bIns="0"/>
          <a:lstStyle>
            <a:lvl1pPr marL="0" marR="0" indent="0" algn="l" defTabSz="932742" rtl="0" eaLnBrk="1" fontAlgn="auto" latinLnBrk="0" hangingPunct="1">
              <a:lnSpc>
                <a:spcPct val="100000"/>
              </a:lnSpc>
              <a:spcBef>
                <a:spcPts val="1800"/>
              </a:spcBef>
              <a:spcAft>
                <a:spcPts val="0"/>
              </a:spcAft>
              <a:buClrTx/>
              <a:buSzPct val="90000"/>
              <a:buFontTx/>
              <a:buNone/>
              <a:tabLst/>
              <a:defRPr sz="1600">
                <a:latin typeface="+mn-lt"/>
              </a:defRPr>
            </a:lvl1pPr>
            <a:lvl2pPr>
              <a:spcBef>
                <a:spcPts val="1800"/>
              </a:spcBef>
              <a:defRPr sz="1600">
                <a:latin typeface="+mn-lt"/>
              </a:defRPr>
            </a:lvl2pPr>
            <a:lvl3pPr>
              <a:spcBef>
                <a:spcPts val="1800"/>
              </a:spcBef>
              <a:defRPr sz="1600">
                <a:latin typeface="+mn-lt"/>
              </a:defRPr>
            </a:lvl3pPr>
            <a:lvl4pPr>
              <a:spcBef>
                <a:spcPts val="1800"/>
              </a:spcBef>
              <a:defRPr sz="1600">
                <a:latin typeface="+mn-lt"/>
              </a:defRPr>
            </a:lvl4pPr>
            <a:lvl5pPr>
              <a:spcBef>
                <a:spcPts val="1800"/>
              </a:spcBef>
              <a:defRPr sz="1600">
                <a:latin typeface="+mn-lt"/>
              </a:defRPr>
            </a:lvl5pPr>
          </a:lstStyle>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lvl="0"/>
            <a:endParaRPr lang="en-US"/>
          </a:p>
        </p:txBody>
      </p:sp>
      <p:sp>
        <p:nvSpPr>
          <p:cNvPr id="19" name="Brief description of product or service"/>
          <p:cNvSpPr>
            <a:spLocks noGrp="1"/>
          </p:cNvSpPr>
          <p:nvPr>
            <p:ph type="body" sz="quarter" idx="17" hasCustomPrompt="1"/>
          </p:nvPr>
        </p:nvSpPr>
        <p:spPr>
          <a:xfrm>
            <a:off x="588963" y="1435608"/>
            <a:ext cx="4579937" cy="923330"/>
          </a:xfrm>
          <a:prstGeom prst="rect">
            <a:avLst/>
          </a:prstGeom>
        </p:spPr>
        <p:txBody>
          <a:bodyPr wrap="square" lIns="0" tIns="0" rIns="0" bIns="0">
            <a:spAutoFit/>
          </a:bodyPr>
          <a:lstStyle>
            <a:lvl1pPr marL="0" indent="0">
              <a:spcBef>
                <a:spcPts val="0"/>
              </a:spcBef>
              <a:buNone/>
              <a:defRPr sz="2000" baseline="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product or service in a few lines:</a:t>
            </a:r>
          </a:p>
          <a:p>
            <a:pPr lvl="0"/>
            <a:endParaRPr lang="en-US"/>
          </a:p>
        </p:txBody>
      </p:sp>
      <p:sp>
        <p:nvSpPr>
          <p:cNvPr id="8" name="Overview 1 slide title">
            <a:extLst>
              <a:ext uri="{FF2B5EF4-FFF2-40B4-BE49-F238E27FC236}">
                <a16:creationId xmlns:a16="http://schemas.microsoft.com/office/drawing/2014/main" id="{62A23E9A-D633-4922-9865-01F536EF3D42}"/>
              </a:ext>
            </a:extLst>
          </p:cNvPr>
          <p:cNvSpPr>
            <a:spLocks noGrp="1"/>
          </p:cNvSpPr>
          <p:nvPr>
            <p:ph type="title" hasCustomPrompt="1"/>
          </p:nvPr>
        </p:nvSpPr>
        <p:spPr>
          <a:xfrm>
            <a:off x="589906" y="466081"/>
            <a:ext cx="4552449" cy="553998"/>
          </a:xfrm>
          <a:prstGeom prst="rect">
            <a:avLst/>
          </a:prstGeom>
        </p:spPr>
        <p:txBody>
          <a:bodyPr wrap="square" lIns="0" tIns="0" rIns="0" bIns="0">
            <a:spAutoFit/>
          </a:bodyPr>
          <a:lstStyle>
            <a:lvl1pPr>
              <a:spcBef>
                <a:spcPts val="0"/>
              </a:spcBef>
              <a:defRPr baseline="0"/>
            </a:lvl1pPr>
          </a:lstStyle>
          <a:p>
            <a:r>
              <a:rPr lang="en-US"/>
              <a:t>Overview (1)</a:t>
            </a:r>
          </a:p>
        </p:txBody>
      </p:sp>
    </p:spTree>
    <p:extLst>
      <p:ext uri="{BB962C8B-B14F-4D97-AF65-F5344CB8AC3E}">
        <p14:creationId xmlns:p14="http://schemas.microsoft.com/office/powerpoint/2010/main" val="2733684116"/>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guide id="3" pos="3360">
          <p15:clr>
            <a:srgbClr val="FBAE4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Woman on computer in server room" title="Microsoft brand photo">
            <a:extLst>
              <a:ext uri="{FF2B5EF4-FFF2-40B4-BE49-F238E27FC236}">
                <a16:creationId xmlns:a16="http://schemas.microsoft.com/office/drawing/2014/main" id="{D8346183-CD6F-4E37-B5C5-E1C3091E716C}"/>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rcRect r="43749"/>
          <a:stretch/>
        </p:blipFill>
        <p:spPr>
          <a:xfrm flipH="1">
            <a:off x="5334001" y="0"/>
            <a:ext cx="6857998" cy="6858000"/>
          </a:xfrm>
          <a:prstGeom prst="rect">
            <a:avLst/>
          </a:prstGeom>
        </p:spPr>
      </p:pic>
    </p:spTree>
    <p:extLst>
      <p:ext uri="{BB962C8B-B14F-4D97-AF65-F5344CB8AC3E}">
        <p14:creationId xmlns:p14="http://schemas.microsoft.com/office/powerpoint/2010/main" val="1562810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3000">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Woman on computer in server room" title="Microsoft brand photo">
            <a:extLst>
              <a:ext uri="{FF2B5EF4-FFF2-40B4-BE49-F238E27FC236}">
                <a16:creationId xmlns:a16="http://schemas.microsoft.com/office/drawing/2014/main" id="{F400D441-3CA2-423B-9A5D-6C43D6CCA80E}"/>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rcRect r="43749"/>
          <a:stretch/>
        </p:blipFill>
        <p:spPr>
          <a:xfrm flipH="1">
            <a:off x="5334001" y="0"/>
            <a:ext cx="6857998" cy="6858000"/>
          </a:xfrm>
          <a:prstGeom prst="rect">
            <a:avLst/>
          </a:prstGeom>
        </p:spPr>
      </p:pic>
    </p:spTree>
    <p:extLst>
      <p:ext uri="{BB962C8B-B14F-4D97-AF65-F5344CB8AC3E}">
        <p14:creationId xmlns:p14="http://schemas.microsoft.com/office/powerpoint/2010/main" val="6083886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A9F5AF9C-080C-4E3C-92EA-67D4B3D99F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2490025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5921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09107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890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72768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8901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70247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006372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39973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579064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1605550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custDataLst>
      <p:tags r:id="rId1"/>
    </p:custDataLst>
    <p:extLst>
      <p:ext uri="{BB962C8B-B14F-4D97-AF65-F5344CB8AC3E}">
        <p14:creationId xmlns:p14="http://schemas.microsoft.com/office/powerpoint/2010/main" val="18107230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076420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31844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33291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47295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009098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046961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540080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10747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5801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1992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4137334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56365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9610416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137606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60550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F9672BD7-3EF3-4CA4-8AB9-EBE72F701257}"/>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3665390018"/>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3171766"/>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92798"/>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Slide Number Placeholder 3">
            <a:extLst>
              <a:ext uri="{FF2B5EF4-FFF2-40B4-BE49-F238E27FC236}">
                <a16:creationId xmlns:a16="http://schemas.microsoft.com/office/drawing/2014/main" id="{93CAD179-FA37-47CE-A2B4-B5831510EF73}"/>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698409062"/>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cSld name="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Slide Number Placeholder 3">
            <a:extLst>
              <a:ext uri="{FF2B5EF4-FFF2-40B4-BE49-F238E27FC236}">
                <a16:creationId xmlns:a16="http://schemas.microsoft.com/office/drawing/2014/main" id="{15E0B963-1357-441D-9F9C-D62C17D3725E}"/>
              </a:ext>
            </a:extLst>
          </p:cNvPr>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411504322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fld id="{C3AB3372-E31A-47D4-9482-4E667820B5CC}" type="datetime1">
              <a:rPr lang="en-US" smtClean="0"/>
              <a:t>2/1/2023</a:t>
            </a:fld>
            <a:endParaRPr lang="en-US"/>
          </a:p>
        </p:txBody>
      </p:sp>
      <p:sp>
        <p:nvSpPr>
          <p:cNvPr id="7" name="Text Placeholder 6"/>
          <p:cNvSpPr>
            <a:spLocks noGrp="1"/>
          </p:cNvSpPr>
          <p:nvPr>
            <p:ph type="body" sz="quarter" idx="13"/>
          </p:nvPr>
        </p:nvSpPr>
        <p:spPr>
          <a:xfrm>
            <a:off x="402336" y="1143000"/>
            <a:ext cx="11173968" cy="4956048"/>
          </a:xfrm>
        </p:spPr>
        <p:txBody>
          <a:bodyPr/>
          <a:lstStyle>
            <a:lvl2pPr>
              <a:buSzPct val="9000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400127790"/>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6284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2_Title/sub-title only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tx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12192000" cy="724246"/>
          </a:xfrm>
        </p:spPr>
        <p:txBody>
          <a:bodyPr lIns="393192" bIns="91440"/>
          <a:lstStyle>
            <a:lvl1pPr marL="0" indent="0">
              <a:buNone/>
              <a:defRPr>
                <a:solidFill>
                  <a:schemeClr val="tx1"/>
                </a:solidFill>
                <a:latin typeface="+mj-lt"/>
              </a:defRPr>
            </a:lvl1pPr>
            <a:lvl2pPr marL="457112" indent="0">
              <a:buNone/>
              <a:defRPr/>
            </a:lvl2pPr>
          </a:lstStyle>
          <a:p>
            <a:pPr lvl="0"/>
            <a:r>
              <a:rPr lang="en-US"/>
              <a:t>Subtitle</a:t>
            </a:r>
          </a:p>
        </p:txBody>
      </p:sp>
    </p:spTree>
    <p:extLst>
      <p:ext uri="{BB962C8B-B14F-4D97-AF65-F5344CB8AC3E}">
        <p14:creationId xmlns:p14="http://schemas.microsoft.com/office/powerpoint/2010/main" val="4226841747"/>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835191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51DB862E-72AA-4C30-A691-0483264F19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Tree>
    <p:extLst>
      <p:ext uri="{BB962C8B-B14F-4D97-AF65-F5344CB8AC3E}">
        <p14:creationId xmlns:p14="http://schemas.microsoft.com/office/powerpoint/2010/main" val="36335081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37586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89232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2197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525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96670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99145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14612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58635674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695609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19844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715185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150588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1944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31626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0697857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54213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28817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748005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0223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98126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24256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extLst>
      <p:ext uri="{BB962C8B-B14F-4D97-AF65-F5344CB8AC3E}">
        <p14:creationId xmlns:p14="http://schemas.microsoft.com/office/powerpoint/2010/main" val="2327811199"/>
      </p:ext>
    </p:extLst>
  </p:cSld>
  <p:clrMapOvr>
    <a:masterClrMapping/>
  </p:clrMapOvr>
  <p:transition>
    <p:fade/>
  </p:transition>
  <p:extLst>
    <p:ext uri="{DCECCB84-F9BA-43D5-87BE-67443E8EF086}">
      <p15:sldGuideLst xmlns:p15="http://schemas.microsoft.com/office/powerpoint/2012/main"/>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1826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9815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7841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59508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1699593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1673287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26140939"/>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7174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28048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userDrawn="1">
  <p:cSld name="25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14193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2D0A-8677-4EC6-B055-D43BEBFE54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B3975-8506-4CB3-B2BB-3F287B482E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3D6A3-3C36-4592-8D0A-B0FF039324AA}"/>
              </a:ext>
            </a:extLst>
          </p:cNvPr>
          <p:cNvSpPr>
            <a:spLocks noGrp="1"/>
          </p:cNvSpPr>
          <p:nvPr>
            <p:ph type="dt" sz="half" idx="10"/>
          </p:nvPr>
        </p:nvSpPr>
        <p:spPr/>
        <p:txBody>
          <a:bodyPr/>
          <a:lstStyle/>
          <a:p>
            <a:fld id="{04C81BFE-F1C1-491C-9CD9-D49827A796D9}" type="datetimeFigureOut">
              <a:rPr lang="en-US" smtClean="0"/>
              <a:t>2/1/2023</a:t>
            </a:fld>
            <a:endParaRPr lang="en-US"/>
          </a:p>
        </p:txBody>
      </p:sp>
      <p:sp>
        <p:nvSpPr>
          <p:cNvPr id="5" name="Footer Placeholder 4">
            <a:extLst>
              <a:ext uri="{FF2B5EF4-FFF2-40B4-BE49-F238E27FC236}">
                <a16:creationId xmlns:a16="http://schemas.microsoft.com/office/drawing/2014/main" id="{7CD92662-5EBF-43EA-A95E-58E6BA9B7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3E2E6-7494-470C-9A9B-3C9EA24BD8C7}"/>
              </a:ext>
            </a:extLst>
          </p:cNvPr>
          <p:cNvSpPr>
            <a:spLocks noGrp="1"/>
          </p:cNvSpPr>
          <p:nvPr>
            <p:ph type="sldNum" sz="quarter" idx="12"/>
          </p:nvPr>
        </p:nvSpPr>
        <p:spPr/>
        <p:txBody>
          <a:bodyPr/>
          <a:lstStyle/>
          <a:p>
            <a:fld id="{0C5C96C8-6B8B-48F3-B50C-9B77F1E48D29}" type="slidenum">
              <a:rPr lang="en-US" smtClean="0"/>
              <a:t>‹#›</a:t>
            </a:fld>
            <a:endParaRPr lang="en-US"/>
          </a:p>
        </p:txBody>
      </p:sp>
    </p:spTree>
    <p:extLst>
      <p:ext uri="{BB962C8B-B14F-4D97-AF65-F5344CB8AC3E}">
        <p14:creationId xmlns:p14="http://schemas.microsoft.com/office/powerpoint/2010/main" val="315786956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62473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20616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userDrawn="1">
  <p:cSld name="1_Title and sub">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6"/>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4" name="Text Placeholder 3">
            <a:extLst>
              <a:ext uri="{FF2B5EF4-FFF2-40B4-BE49-F238E27FC236}">
                <a16:creationId xmlns:a16="http://schemas.microsoft.com/office/drawing/2014/main" id="{C9834FA2-B663-48BA-97D8-953D62E12755}"/>
              </a:ext>
            </a:extLst>
          </p:cNvPr>
          <p:cNvSpPr>
            <a:spLocks noGrp="1"/>
          </p:cNvSpPr>
          <p:nvPr>
            <p:ph type="body" sz="quarter" idx="10" hasCustomPrompt="1"/>
          </p:nvPr>
        </p:nvSpPr>
        <p:spPr>
          <a:xfrm>
            <a:off x="426424" y="980604"/>
            <a:ext cx="11336039" cy="301770"/>
          </a:xfrm>
        </p:spPr>
        <p:txBody>
          <a:bodyPr/>
          <a:lstStyle>
            <a:lvl1pPr>
              <a:defRPr sz="1961">
                <a:latin typeface="+mj-lt"/>
              </a:defRPr>
            </a:lvl1pPr>
          </a:lstStyle>
          <a:p>
            <a:pPr lvl="0"/>
            <a:r>
              <a:rPr lang="en-US"/>
              <a:t>Subtitle</a:t>
            </a:r>
          </a:p>
        </p:txBody>
      </p:sp>
    </p:spTree>
    <p:extLst>
      <p:ext uri="{BB962C8B-B14F-4D97-AF65-F5344CB8AC3E}">
        <p14:creationId xmlns:p14="http://schemas.microsoft.com/office/powerpoint/2010/main" val="248539428"/>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6"/>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3124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526465588"/>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userDrawn="1">
  <p:cSld name="Title Only White">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79AE568-28D0-4EDC-9AEB-B535CA10FF5D}"/>
              </a:ext>
            </a:extLst>
          </p:cNvPr>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3" name="Object 2" hidden="1">
                        <a:extLst>
                          <a:ext uri="{FF2B5EF4-FFF2-40B4-BE49-F238E27FC236}">
                            <a16:creationId xmlns:a16="http://schemas.microsoft.com/office/drawing/2014/main" id="{E79AE568-28D0-4EDC-9AEB-B535CA10FF5D}"/>
                          </a:ext>
                        </a:extLst>
                      </p:cNvPr>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Footer Placeholder 2">
            <a:extLst>
              <a:ext uri="{FF2B5EF4-FFF2-40B4-BE49-F238E27FC236}">
                <a16:creationId xmlns:a16="http://schemas.microsoft.com/office/drawing/2014/main" id="{D357E75B-67B2-4B34-A147-F62961CA4814}"/>
              </a:ext>
            </a:extLst>
          </p:cNvPr>
          <p:cNvSpPr>
            <a:spLocks noGrp="1"/>
          </p:cNvSpPr>
          <p:nvPr>
            <p:ph type="ftr" sz="quarter" idx="3"/>
          </p:nvPr>
        </p:nvSpPr>
        <p:spPr>
          <a:xfrm>
            <a:off x="269241" y="6593624"/>
            <a:ext cx="3188155" cy="137160"/>
          </a:xfrm>
          <a:prstGeom prst="rect">
            <a:avLst/>
          </a:prstGeom>
        </p:spPr>
        <p:txBody>
          <a:bodyPr lIns="0" rIns="0" anchor="ctr"/>
          <a:lstStyle>
            <a:lvl1pPr algn="ctr">
              <a:defRPr sz="900">
                <a:solidFill>
                  <a:schemeClr val="tx1"/>
                </a:solidFill>
              </a:defRPr>
            </a:lvl1pPr>
          </a:lstStyle>
          <a:p>
            <a:pPr algn="l"/>
            <a:endParaRPr lang="en-US"/>
          </a:p>
        </p:txBody>
      </p:sp>
      <p:sp>
        <p:nvSpPr>
          <p:cNvPr id="6" name="Slide Number Placeholder 3">
            <a:extLst>
              <a:ext uri="{FF2B5EF4-FFF2-40B4-BE49-F238E27FC236}">
                <a16:creationId xmlns:a16="http://schemas.microsoft.com/office/drawing/2014/main" id="{C7375C8F-B7A2-455E-AF76-C2F27E75755F}"/>
              </a:ext>
            </a:extLst>
          </p:cNvPr>
          <p:cNvSpPr>
            <a:spLocks noGrp="1"/>
          </p:cNvSpPr>
          <p:nvPr>
            <p:ph type="sldNum" sz="quarter" idx="4"/>
          </p:nvPr>
        </p:nvSpPr>
        <p:spPr>
          <a:xfrm>
            <a:off x="11286666" y="6593624"/>
            <a:ext cx="636097" cy="137160"/>
          </a:xfrm>
          <a:prstGeom prst="rect">
            <a:avLst/>
          </a:prstGeom>
        </p:spPr>
        <p:txBody>
          <a:bodyPr rIns="0" anchor="ctr"/>
          <a:lstStyle>
            <a:lvl1pPr algn="r">
              <a:defRPr sz="900">
                <a:solidFill>
                  <a:schemeClr val="tx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62181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9016" y="1189178"/>
            <a:ext cx="11473970" cy="1810752"/>
          </a:xfrm>
        </p:spPr>
        <p:txBody>
          <a:bodyPr wrap="square">
            <a:spAutoFit/>
          </a:bodyPr>
          <a:lstStyle>
            <a:lvl1pPr>
              <a:defRPr sz="3530">
                <a:gradFill>
                  <a:gsLst>
                    <a:gs pos="1250">
                      <a:schemeClr val="tx2"/>
                    </a:gs>
                    <a:gs pos="99000">
                      <a:schemeClr val="tx2"/>
                    </a:gs>
                  </a:gsLst>
                  <a:lin ang="5400000" scaled="0"/>
                </a:gradFill>
              </a:defRPr>
            </a:lvl1pPr>
            <a:lvl2pPr>
              <a:defRPr sz="1961"/>
            </a:lvl2pPr>
            <a:lvl3pPr>
              <a:defRPr sz="1765"/>
            </a:lvl3pPr>
            <a:lvl4pPr>
              <a:defRPr sz="1569"/>
            </a:lvl4pPr>
            <a:lvl5pPr>
              <a:defRPr sz="156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588263" y="457200"/>
            <a:ext cx="11018520" cy="724173"/>
          </a:xfrm>
        </p:spPr>
        <p:txBody>
          <a:bodyPr/>
          <a:lstStyle>
            <a:lvl1pPr>
              <a:defRPr sz="4706"/>
            </a:lvl1pPr>
          </a:lstStyle>
          <a:p>
            <a:r>
              <a:rPr lang="en-US"/>
              <a:t>Click to edit Master title style</a:t>
            </a:r>
          </a:p>
        </p:txBody>
      </p:sp>
    </p:spTree>
    <p:extLst>
      <p:ext uri="{BB962C8B-B14F-4D97-AF65-F5344CB8AC3E}">
        <p14:creationId xmlns:p14="http://schemas.microsoft.com/office/powerpoint/2010/main" val="2185194678"/>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3" y="2532448"/>
            <a:ext cx="9630389" cy="1793104"/>
          </a:xfrm>
          <a:prstGeom prst="rect">
            <a:avLst/>
          </a:prstGeom>
          <a:noFill/>
        </p:spPr>
        <p:txBody>
          <a:bodyPr lIns="0" tIns="0" rIns="0" bIns="182880" anchor="b" anchorCtr="0"/>
          <a:lstStyle>
            <a:lvl1pPr>
              <a:defRPr sz="4703"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8"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Tree>
    <p:extLst>
      <p:ext uri="{BB962C8B-B14F-4D97-AF65-F5344CB8AC3E}">
        <p14:creationId xmlns:p14="http://schemas.microsoft.com/office/powerpoint/2010/main" val="2187149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5"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3" y="2532448"/>
            <a:ext cx="9630389" cy="1793104"/>
          </a:xfrm>
          <a:prstGeom prst="rect">
            <a:avLst/>
          </a:prstGeom>
          <a:noFill/>
        </p:spPr>
        <p:txBody>
          <a:bodyPr lIns="0" tIns="0" rIns="0" bIns="182880" anchor="b" anchorCtr="0"/>
          <a:lstStyle>
            <a:lvl1pPr>
              <a:defRPr sz="4703"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8"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Tree>
    <p:extLst>
      <p:ext uri="{BB962C8B-B14F-4D97-AF65-F5344CB8AC3E}">
        <p14:creationId xmlns:p14="http://schemas.microsoft.com/office/powerpoint/2010/main" val="3600476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5"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3" y="2532448"/>
            <a:ext cx="9630389" cy="1793104"/>
          </a:xfrm>
          <a:prstGeom prst="rect">
            <a:avLst/>
          </a:prstGeom>
          <a:noFill/>
        </p:spPr>
        <p:txBody>
          <a:bodyPr lIns="0" tIns="0" rIns="0" bIns="182880" anchor="b" anchorCtr="0"/>
          <a:lstStyle>
            <a:lvl1pPr>
              <a:defRPr sz="4703"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8" y="52389"/>
            <a:ext cx="3400425" cy="6753225"/>
          </a:xfrm>
          <a:prstGeom prst="rect">
            <a:avLst/>
          </a:prstGeom>
        </p:spPr>
      </p:pic>
    </p:spTree>
    <p:extLst>
      <p:ext uri="{BB962C8B-B14F-4D97-AF65-F5344CB8AC3E}">
        <p14:creationId xmlns:p14="http://schemas.microsoft.com/office/powerpoint/2010/main" val="208056434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5800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24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2480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5"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8" y="52389"/>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71" y="2323341"/>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3" y="2532448"/>
            <a:ext cx="9630389" cy="1793104"/>
          </a:xfrm>
          <a:prstGeom prst="rect">
            <a:avLst/>
          </a:prstGeom>
          <a:noFill/>
        </p:spPr>
        <p:txBody>
          <a:bodyPr lIns="0" tIns="0" rIns="0" bIns="182880" anchor="b" anchorCtr="0"/>
          <a:lstStyle>
            <a:lvl1pPr>
              <a:defRPr sz="4703"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8"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Tree>
    <p:extLst>
      <p:ext uri="{BB962C8B-B14F-4D97-AF65-F5344CB8AC3E}">
        <p14:creationId xmlns:p14="http://schemas.microsoft.com/office/powerpoint/2010/main" val="1513519474"/>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Tree>
    <p:extLst>
      <p:ext uri="{BB962C8B-B14F-4D97-AF65-F5344CB8AC3E}">
        <p14:creationId xmlns:p14="http://schemas.microsoft.com/office/powerpoint/2010/main" val="721269538"/>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9" y="206107"/>
            <a:ext cx="5583404" cy="6409831"/>
          </a:xfrm>
          <a:prstGeom prst="rect">
            <a:avLst/>
          </a:prstGeom>
        </p:spPr>
      </p:pic>
    </p:spTree>
    <p:extLst>
      <p:ext uri="{BB962C8B-B14F-4D97-AF65-F5344CB8AC3E}">
        <p14:creationId xmlns:p14="http://schemas.microsoft.com/office/powerpoint/2010/main" val="1929433585"/>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4" y="321591"/>
            <a:ext cx="5413537" cy="6214821"/>
          </a:xfrm>
          <a:prstGeom prst="rect">
            <a:avLst/>
          </a:prstGeom>
        </p:spPr>
      </p:pic>
    </p:spTree>
    <p:extLst>
      <p:ext uri="{BB962C8B-B14F-4D97-AF65-F5344CB8AC3E}">
        <p14:creationId xmlns:p14="http://schemas.microsoft.com/office/powerpoint/2010/main" val="774340481"/>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3"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836769167"/>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3"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3" y="0"/>
            <a:ext cx="6080099" cy="6858000"/>
          </a:xfrm>
          <a:prstGeom prst="rect">
            <a:avLst/>
          </a:prstGeom>
        </p:spPr>
      </p:pic>
    </p:spTree>
    <p:extLst>
      <p:ext uri="{BB962C8B-B14F-4D97-AF65-F5344CB8AC3E}">
        <p14:creationId xmlns:p14="http://schemas.microsoft.com/office/powerpoint/2010/main" val="1079816964"/>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3"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48183109"/>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4248586238"/>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3"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146171583"/>
      </p:ext>
    </p:extLst>
  </p:cSld>
  <p:clrMapOvr>
    <a:masterClrMapping/>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1168945"/>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5" y="1168945"/>
            <a:ext cx="547437" cy="3786998"/>
          </a:xfrm>
          <a:prstGeom prst="rect">
            <a:avLst/>
          </a:prstGeom>
        </p:spPr>
        <p:txBody>
          <a:bodyPr wrap="square" lIns="0" tIns="0" rIns="0" bIns="0">
            <a:noAutofit/>
          </a:bodyPr>
          <a:lstStyle>
            <a:lvl1pPr marL="0" indent="0" defTabSz="507136">
              <a:spcAft>
                <a:spcPts val="490"/>
              </a:spcAft>
              <a:buNone/>
              <a:defRPr sz="1765" spc="0" baseline="0">
                <a:solidFill>
                  <a:schemeClr val="tx2"/>
                </a:solidFill>
              </a:defRPr>
            </a:lvl1pPr>
            <a:lvl2pPr marL="224011" indent="0">
              <a:buNone/>
              <a:defRPr sz="1765"/>
            </a:lvl2pPr>
            <a:lvl3pPr marL="448021" indent="0">
              <a:buNone/>
              <a:defRPr sz="1765"/>
            </a:lvl3pPr>
            <a:lvl4pPr marL="672032" indent="0">
              <a:buNone/>
              <a:defRPr sz="1765"/>
            </a:lvl4pPr>
            <a:lvl5pPr marL="896042"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2" y="1168944"/>
            <a:ext cx="3290380" cy="3786998"/>
          </a:xfrm>
          <a:prstGeom prst="rect">
            <a:avLst/>
          </a:prstGeom>
        </p:spPr>
        <p:txBody>
          <a:bodyPr wrap="square" lIns="0" tIns="0" rIns="0" bIns="0">
            <a:noAutofit/>
          </a:bodyPr>
          <a:lstStyle>
            <a:lvl1pPr marL="0" indent="0" defTabSz="507136">
              <a:spcAft>
                <a:spcPts val="490"/>
              </a:spcAft>
              <a:buNone/>
              <a:defRPr sz="1765" spc="0" baseline="0">
                <a:solidFill>
                  <a:srgbClr val="000000"/>
                </a:solidFill>
              </a:defRPr>
            </a:lvl1pPr>
            <a:lvl2pPr marL="224011" indent="0">
              <a:buNone/>
              <a:defRPr sz="1765"/>
            </a:lvl2pPr>
            <a:lvl3pPr marL="448021" indent="0">
              <a:buNone/>
              <a:defRPr sz="1765"/>
            </a:lvl3pPr>
            <a:lvl4pPr marL="672032" indent="0">
              <a:buNone/>
              <a:defRPr sz="1765"/>
            </a:lvl4pPr>
            <a:lvl5pPr marL="896042"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82132625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8951779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7"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021" indent="0">
              <a:buNone/>
              <a:defRPr/>
            </a:lvl3pPr>
            <a:lvl4pPr marL="672032" indent="0">
              <a:buNone/>
              <a:defRPr/>
            </a:lvl4pPr>
            <a:lvl5pPr marL="896042"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7" y="3015704"/>
            <a:ext cx="11306469" cy="216206"/>
          </a:xfrm>
          <a:prstGeom prst="rect">
            <a:avLst/>
          </a:prstGeom>
        </p:spPr>
        <p:txBody>
          <a:bodyPr lIns="0" tIns="0" rIns="0" bIns="0"/>
          <a:lstStyle>
            <a:lvl1pPr marL="0" indent="0">
              <a:lnSpc>
                <a:spcPts val="1765"/>
              </a:lnSpc>
              <a:spcBef>
                <a:spcPts val="0"/>
              </a:spcBef>
              <a:buNone/>
              <a:defRPr sz="1370" b="0" spc="0">
                <a:solidFill>
                  <a:schemeClr val="tx2"/>
                </a:solidFill>
                <a:latin typeface="+mj-lt"/>
              </a:defRPr>
            </a:lvl1pPr>
            <a:lvl2pPr marL="0" indent="0">
              <a:lnSpc>
                <a:spcPts val="1765"/>
              </a:lnSpc>
              <a:spcBef>
                <a:spcPts val="0"/>
              </a:spcBef>
              <a:buNone/>
              <a:defRPr sz="1370" spc="0">
                <a:solidFill>
                  <a:srgbClr val="000000"/>
                </a:solidFill>
              </a:defRPr>
            </a:lvl2pPr>
            <a:lvl3pPr marL="448021" indent="0">
              <a:buNone/>
              <a:defRPr/>
            </a:lvl3pPr>
            <a:lvl4pPr marL="672032" indent="0">
              <a:buNone/>
              <a:defRPr/>
            </a:lvl4pPr>
            <a:lvl5pPr marL="896042"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7" y="4503832"/>
            <a:ext cx="11306469" cy="150884"/>
          </a:xfrm>
          <a:prstGeom prst="rect">
            <a:avLst/>
          </a:prstGeom>
        </p:spPr>
        <p:txBody>
          <a:bodyPr lIns="0" tIns="0" rIns="0" bIns="0"/>
          <a:lstStyle>
            <a:lvl1pPr marL="0" indent="0">
              <a:lnSpc>
                <a:spcPts val="1174"/>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021" indent="0">
              <a:buNone/>
              <a:defRPr/>
            </a:lvl3pPr>
            <a:lvl4pPr marL="672032"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71" y="4299926"/>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71"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Medium: body copy Segoe UI Regular 14/18</a:t>
            </a:r>
          </a:p>
        </p:txBody>
      </p:sp>
    </p:spTree>
    <p:extLst>
      <p:ext uri="{BB962C8B-B14F-4D97-AF65-F5344CB8AC3E}">
        <p14:creationId xmlns:p14="http://schemas.microsoft.com/office/powerpoint/2010/main" val="4047930836"/>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7" y="1922586"/>
            <a:ext cx="9384447" cy="3365537"/>
          </a:xfrm>
          <a:prstGeom prst="rect">
            <a:avLst/>
          </a:prstGeom>
        </p:spPr>
        <p:txBody>
          <a:bodyPr wrap="square" lIns="0" tIns="0" rIns="0" bIns="0">
            <a:spAutoFit/>
          </a:bodyPr>
          <a:lstStyle>
            <a:lvl1pPr marL="336015" marR="0" indent="-336015" algn="l" defTabSz="914016"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15" marR="0" lvl="0" indent="-336015" algn="l" defTabSz="914016"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15" marR="0" lvl="0" indent="-336015" algn="l" defTabSz="914016"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017667671"/>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7" y="1922589"/>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7" y="3151388"/>
            <a:ext cx="3618381" cy="216206"/>
          </a:xfrm>
          <a:prstGeom prst="rect">
            <a:avLst/>
          </a:prstGeom>
        </p:spPr>
        <p:txBody>
          <a:bodyPr lIns="0" tIns="0" rIns="0" bIns="0"/>
          <a:lstStyle>
            <a:lvl1pPr marL="0" indent="0">
              <a:lnSpc>
                <a:spcPts val="1765"/>
              </a:lnSpc>
              <a:spcBef>
                <a:spcPts val="0"/>
              </a:spcBef>
              <a:spcAft>
                <a:spcPts val="588"/>
              </a:spcAft>
              <a:buNone/>
              <a:defRPr sz="1370" b="0" spc="0" baseline="0">
                <a:solidFill>
                  <a:schemeClr val="tx2"/>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rgbClr val="000000"/>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1" y="3151388"/>
            <a:ext cx="3618381" cy="216206"/>
          </a:xfrm>
          <a:prstGeom prst="rect">
            <a:avLst/>
          </a:prstGeom>
        </p:spPr>
        <p:txBody>
          <a:bodyPr lIns="0" tIns="0" rIns="0" bIns="0"/>
          <a:lstStyle>
            <a:lvl1pPr marL="0" indent="0">
              <a:lnSpc>
                <a:spcPts val="1765"/>
              </a:lnSpc>
              <a:spcBef>
                <a:spcPts val="0"/>
              </a:spcBef>
              <a:spcAft>
                <a:spcPts val="588"/>
              </a:spcAft>
              <a:buNone/>
              <a:defRPr sz="1370" b="0" spc="0" baseline="0">
                <a:solidFill>
                  <a:schemeClr val="tx2"/>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rgbClr val="000000"/>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2" y="3151388"/>
            <a:ext cx="3618381" cy="216206"/>
          </a:xfrm>
          <a:prstGeom prst="rect">
            <a:avLst/>
          </a:prstGeom>
        </p:spPr>
        <p:txBody>
          <a:bodyPr lIns="0" tIns="0" rIns="0" bIns="0"/>
          <a:lstStyle>
            <a:lvl1pPr marL="0" indent="0">
              <a:lnSpc>
                <a:spcPts val="1765"/>
              </a:lnSpc>
              <a:spcBef>
                <a:spcPts val="0"/>
              </a:spcBef>
              <a:spcAft>
                <a:spcPts val="588"/>
              </a:spcAft>
              <a:buNone/>
              <a:defRPr sz="1370" b="0" spc="0" baseline="0">
                <a:solidFill>
                  <a:schemeClr val="tx2"/>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rgbClr val="000000"/>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71" y="3378441"/>
            <a:ext cx="3618381" cy="2059666"/>
          </a:xfrm>
          <a:prstGeom prst="rect">
            <a:avLst/>
          </a:prstGeom>
        </p:spPr>
        <p:txBody>
          <a:bodyPr lIns="0" tIns="0" rIns="0" bIns="0"/>
          <a:lstStyle>
            <a:lvl1pPr marL="280013" indent="-280013">
              <a:lnSpc>
                <a:spcPts val="1765"/>
              </a:lnSpc>
              <a:spcBef>
                <a:spcPts val="0"/>
              </a:spcBef>
              <a:buFont typeface="Arial" panose="020B0604020202020204" pitchFamily="34" charset="0"/>
              <a:buChar char="•"/>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51" y="3378441"/>
            <a:ext cx="3618381" cy="2059666"/>
          </a:xfrm>
          <a:prstGeom prst="rect">
            <a:avLst/>
          </a:prstGeom>
        </p:spPr>
        <p:txBody>
          <a:bodyPr lIns="0" tIns="0" rIns="0" bIns="0"/>
          <a:lstStyle>
            <a:lvl1pPr marL="280013" indent="-280013">
              <a:lnSpc>
                <a:spcPts val="1765"/>
              </a:lnSpc>
              <a:spcBef>
                <a:spcPts val="0"/>
              </a:spcBef>
              <a:buFont typeface="Arial" panose="020B0604020202020204" pitchFamily="34" charset="0"/>
              <a:buChar char="•"/>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8" y="3378441"/>
            <a:ext cx="3618381" cy="2059666"/>
          </a:xfrm>
          <a:prstGeom prst="rect">
            <a:avLst/>
          </a:prstGeom>
        </p:spPr>
        <p:txBody>
          <a:bodyPr lIns="0" tIns="0" rIns="0" bIns="0"/>
          <a:lstStyle>
            <a:lvl1pPr marL="280013" indent="-280013">
              <a:lnSpc>
                <a:spcPts val="1765"/>
              </a:lnSpc>
              <a:spcBef>
                <a:spcPts val="0"/>
              </a:spcBef>
              <a:buFont typeface="Arial" panose="020B0604020202020204" pitchFamily="34" charset="0"/>
              <a:buChar char="•"/>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119379576"/>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7" y="23636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3" y="23636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7" y="2593751"/>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1" y="2593751"/>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51311474"/>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5"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4"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9" y="1599724"/>
            <a:ext cx="3609417" cy="3108047"/>
          </a:xfrm>
          <a:prstGeom prst="rect">
            <a:avLst/>
          </a:prstGeom>
        </p:spPr>
      </p:pic>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7" y="49279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5" y="49279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3" y="4927922"/>
            <a:ext cx="3618381" cy="216206"/>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5"/>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3"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7"/>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9"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9"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5"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255907842"/>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4"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7"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4"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7"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8"/>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5"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3"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4"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5"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8"/>
            <a:ext cx="256787" cy="258381"/>
          </a:xfrm>
          <a:prstGeom prst="rect">
            <a:avLst/>
          </a:prstGeo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1"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6" y="3622294"/>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943352794"/>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748191324"/>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4"/>
            <a:ext cx="7454643" cy="3558191"/>
          </a:xfrm>
          <a:prstGeom prst="rect">
            <a:avLst/>
          </a:prstGeom>
          <a:noFill/>
        </p:spPr>
        <p:txBody>
          <a:bodyPr vert="horz" wrap="square" lIns="0" tIns="0" rIns="0" bIns="0" rtlCol="0" anchor="t" anchorCtr="0">
            <a:noAutofit/>
          </a:bodyPr>
          <a:lstStyle>
            <a:lvl1pPr>
              <a:defRPr lang="en-US" sz="4703" spc="-49" baseline="0" dirty="0">
                <a:solidFill>
                  <a:srgbClr val="000000"/>
                </a:solidFill>
              </a:defRPr>
            </a:lvl1pPr>
          </a:lstStyle>
          <a:p>
            <a:pPr marL="0" lvl="0">
              <a:lnSpc>
                <a:spcPts val="5488"/>
              </a:lnSpc>
            </a:pPr>
            <a:r>
              <a:rPr lang="en-US"/>
              <a:t>Section title</a:t>
            </a:r>
          </a:p>
        </p:txBody>
      </p:sp>
    </p:spTree>
    <p:extLst>
      <p:ext uri="{BB962C8B-B14F-4D97-AF65-F5344CB8AC3E}">
        <p14:creationId xmlns:p14="http://schemas.microsoft.com/office/powerpoint/2010/main" val="2802233813"/>
      </p:ext>
    </p:extLst>
  </p:cSld>
  <p:clrMapOvr>
    <a:masterClrMapping/>
  </p:clrMapOvr>
  <p:transition>
    <p:fade/>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4"/>
            <a:ext cx="7454643" cy="3558191"/>
          </a:xfrm>
          <a:prstGeom prst="rect">
            <a:avLst/>
          </a:prstGeom>
          <a:noFill/>
        </p:spPr>
        <p:txBody>
          <a:bodyPr vert="horz" wrap="square" lIns="0" tIns="0" rIns="0" bIns="0" rtlCol="0" anchor="t" anchorCtr="0">
            <a:noAutofit/>
          </a:bodyPr>
          <a:lstStyle>
            <a:lvl1pPr>
              <a:defRPr lang="en-US" sz="4703" spc="-49" baseline="0" dirty="0">
                <a:solidFill>
                  <a:srgbClr val="FFFFFF"/>
                </a:solidFill>
              </a:defRPr>
            </a:lvl1pPr>
          </a:lstStyle>
          <a:p>
            <a:pPr marL="0" lvl="0">
              <a:lnSpc>
                <a:spcPts val="5488"/>
              </a:lnSpc>
            </a:pPr>
            <a:r>
              <a:rPr lang="en-US"/>
              <a:t>Section title</a:t>
            </a:r>
          </a:p>
        </p:txBody>
      </p:sp>
    </p:spTree>
    <p:extLst>
      <p:ext uri="{BB962C8B-B14F-4D97-AF65-F5344CB8AC3E}">
        <p14:creationId xmlns:p14="http://schemas.microsoft.com/office/powerpoint/2010/main" val="11707805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10075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506615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7" y="620430"/>
            <a:ext cx="5541959" cy="403137"/>
          </a:xfrm>
          <a:prstGeom prst="rect">
            <a:avLst/>
          </a:prstGeom>
        </p:spPr>
        <p:txBody>
          <a:bodyPr wrap="square" lIns="0" tIns="0" rIns="0" bIns="0">
            <a:spAutoFit/>
          </a:bodyPr>
          <a:lstStyle>
            <a:lvl1pPr>
              <a:lnSpc>
                <a:spcPts val="3135"/>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072"/>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4"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7" y="2576677"/>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072"/>
          </a:xfrm>
          <a:prstGeom prst="rect">
            <a:avLst/>
          </a:prstGeo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6"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904524515"/>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7" y="4927922"/>
            <a:ext cx="3618381" cy="216206"/>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1" y="4927922"/>
            <a:ext cx="3618381" cy="216206"/>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sz="1370">
                <a:solidFill>
                  <a:schemeClr val="tx2"/>
                </a:solidFill>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5" y="4927922"/>
            <a:ext cx="3618381" cy="216206"/>
          </a:xfrm>
          <a:prstGeom prst="rect">
            <a:avLst/>
          </a:prstGeo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sz="1370">
                <a:solidFill>
                  <a:schemeClr val="tx2"/>
                </a:solidFill>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2" y="2152785"/>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5"/>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6"/>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1"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10"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71"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10"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766054"/>
      </p:ext>
    </p:extLst>
  </p:cSld>
  <p:clrMapOvr>
    <a:masterClrMapping/>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7" y="1922804"/>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11" indent="0">
              <a:buNone/>
              <a:defRPr/>
            </a:lvl2pPr>
            <a:lvl3pPr marL="448021" indent="0">
              <a:buNone/>
              <a:defRPr/>
            </a:lvl3pPr>
            <a:lvl4pPr marL="672032" indent="0">
              <a:buNone/>
              <a:defRPr/>
            </a:lvl4pPr>
            <a:lvl5pPr marL="896042"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9"/>
            <a:ext cx="4758210" cy="2521331"/>
          </a:xfrm>
          <a:prstGeom prst="rect">
            <a:avLst/>
          </a:prstGeom>
        </p:spPr>
        <p:txBody>
          <a:bodyPr lIns="0" tIns="0" rIns="0" bIns="0"/>
          <a:lstStyle>
            <a:lvl1pPr marL="280013" indent="-280013">
              <a:lnSpc>
                <a:spcPts val="1765"/>
              </a:lnSpc>
              <a:spcBef>
                <a:spcPts val="0"/>
              </a:spcBef>
              <a:buFont typeface="Arial" panose="020B0604020202020204" pitchFamily="34" charset="0"/>
              <a:buChar char="•"/>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1" y="3239968"/>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3332241628"/>
      </p:ext>
    </p:extLst>
  </p:cSld>
  <p:clrMapOvr>
    <a:masterClrMapping/>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1" y="3239968"/>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4" y="2000739"/>
            <a:ext cx="1693247" cy="442532"/>
          </a:xfrm>
          <a:prstGeom prst="rect">
            <a:avLst/>
          </a:prstGeom>
        </p:spPr>
        <p:txBody>
          <a:bodyPr lIns="0" tIns="0" rIns="0" bIns="0"/>
          <a:lstStyle>
            <a:lvl1pPr marL="0" indent="0">
              <a:lnSpc>
                <a:spcPts val="1765"/>
              </a:lnSpc>
              <a:spcBef>
                <a:spcPts val="882"/>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800" y="2000739"/>
            <a:ext cx="1693247" cy="442532"/>
          </a:xfrm>
          <a:prstGeom prst="rect">
            <a:avLst/>
          </a:prstGeom>
        </p:spPr>
        <p:txBody>
          <a:bodyPr lIns="0" tIns="0" rIns="0" bIns="0"/>
          <a:lstStyle>
            <a:lvl1pPr marL="0" indent="0">
              <a:lnSpc>
                <a:spcPts val="1765"/>
              </a:lnSpc>
              <a:spcBef>
                <a:spcPts val="882"/>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2" y="2452760"/>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60"/>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0" b="0" i="0" spc="0">
                <a:solidFill>
                  <a:srgbClr val="000000"/>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579508421"/>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1" y="486947"/>
            <a:ext cx="10869930" cy="6371053"/>
          </a:xfrm>
          <a:prstGeom prst="rect">
            <a:avLst/>
          </a:prstGeom>
        </p:spPr>
      </p:pic>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4199172674"/>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8" y="1950782"/>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4" y="5857162"/>
            <a:ext cx="3618381" cy="301770"/>
          </a:xfrm>
          <a:prstGeom prst="rect">
            <a:avLst/>
          </a:prstGeom>
        </p:spPr>
        <p:txBody>
          <a:bodyPr lIns="0" tIns="0" rIns="0" bIns="0"/>
          <a:lstStyle>
            <a:lvl1pPr marL="0" indent="0">
              <a:lnSpc>
                <a:spcPts val="1174"/>
              </a:lnSpc>
              <a:spcBef>
                <a:spcPts val="882"/>
              </a:spcBef>
              <a:buFont typeface="Arial" panose="020B0604020202020204" pitchFamily="34" charset="0"/>
              <a:buNone/>
              <a:defRPr sz="980" b="0" i="0" spc="0">
                <a:solidFill>
                  <a:srgbClr val="000000"/>
                </a:solidFill>
                <a:latin typeface="+mn-lt"/>
              </a:defRPr>
            </a:lvl1pPr>
            <a:lvl2pPr marL="0" marR="0" indent="0" algn="l" defTabSz="914016" rtl="0" eaLnBrk="1" fontAlgn="auto" latinLnBrk="0" hangingPunct="1">
              <a:lnSpc>
                <a:spcPts val="1174"/>
              </a:lnSpc>
              <a:spcBef>
                <a:spcPts val="441"/>
              </a:spcBef>
              <a:spcAft>
                <a:spcPts val="0"/>
              </a:spcAft>
              <a:buClrTx/>
              <a:buSzPct val="90000"/>
              <a:buFont typeface="Arial" panose="020B0604020202020204" pitchFamily="34" charset="0"/>
              <a:buNone/>
              <a:tabLst/>
              <a:defRPr sz="980">
                <a:solidFill>
                  <a:schemeClr val="tx1"/>
                </a:solidFill>
              </a:defRPr>
            </a:lvl2pPr>
            <a:lvl3pPr marL="448021" indent="0">
              <a:buNone/>
              <a:defRPr/>
            </a:lvl3pPr>
            <a:lvl4pPr marL="672032" indent="0">
              <a:buNone/>
              <a:defRPr/>
            </a:lvl4pPr>
            <a:lvl5pPr marL="896042"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4"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4"/>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4" y="1950782"/>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4" y="1950782"/>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3"/>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3"/>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3"/>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5"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4"/>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1258704384"/>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7" y="3924854"/>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466291174"/>
      </p:ext>
    </p:extLst>
  </p:cSld>
  <p:clrMapOvr>
    <a:masterClrMapping/>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3C3B41"/>
              </a:soli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784652" y="3933603"/>
            <a:ext cx="7116725" cy="2006453"/>
          </a:xfrm>
        </p:spPr>
        <p:txBody>
          <a:bodyPr anchor="t" anchorCtr="0">
            <a:noAutofit/>
          </a:bodyPr>
          <a:lstStyle>
            <a:lvl1pPr marL="0" indent="0">
              <a:spcAft>
                <a:spcPts val="1200"/>
              </a:spcAft>
              <a:buNone/>
              <a:defRPr sz="2000">
                <a:latin typeface="+mn-lt"/>
              </a:defRPr>
            </a:lvl1pPr>
            <a:lvl2pPr marL="228512"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2475336"/>
            <a:ext cx="3671849" cy="543185"/>
          </a:xfrm>
        </p:spPr>
        <p:txBody>
          <a:bodyPr anchor="t"/>
          <a:lstStyle>
            <a:lvl1pPr>
              <a:defRPr>
                <a:solidFill>
                  <a:schemeClr val="tx2"/>
                </a:solidFill>
              </a:defRPr>
            </a:lvl1pPr>
          </a:lstStyle>
          <a:p>
            <a:r>
              <a:rPr lang="en-US"/>
              <a:t>Title</a:t>
            </a:r>
          </a:p>
        </p:txBody>
      </p:sp>
      <p:sp>
        <p:nvSpPr>
          <p:cNvPr id="6" name="Text Placeholder 6">
            <a:extLst>
              <a:ext uri="{FF2B5EF4-FFF2-40B4-BE49-F238E27FC236}">
                <a16:creationId xmlns:a16="http://schemas.microsoft.com/office/drawing/2014/main" id="{FC4E6403-1510-4189-B264-7A2CFE825C7B}"/>
              </a:ext>
            </a:extLst>
          </p:cNvPr>
          <p:cNvSpPr>
            <a:spLocks noGrp="1"/>
          </p:cNvSpPr>
          <p:nvPr>
            <p:ph type="body" sz="quarter" idx="11"/>
          </p:nvPr>
        </p:nvSpPr>
        <p:spPr>
          <a:xfrm>
            <a:off x="609601" y="3933603"/>
            <a:ext cx="3643423" cy="492443"/>
          </a:xfrm>
        </p:spPr>
        <p:txBody>
          <a:bodyPr anchor="t" anchorCtr="0">
            <a:noAutofit/>
          </a:bodyPr>
          <a:lstStyle>
            <a:lvl1pPr marL="0" indent="0">
              <a:spcAft>
                <a:spcPts val="1200"/>
              </a:spcAft>
              <a:buNone/>
              <a:defRPr sz="2000">
                <a:latin typeface="+mj-lt"/>
              </a:defRPr>
            </a:lvl1pPr>
            <a:lvl2pPr marL="228512" indent="0">
              <a:buNone/>
              <a:defRPr/>
            </a:lvl2pPr>
          </a:lstStyle>
          <a:p>
            <a:pPr lvl="0"/>
            <a:r>
              <a:rPr lang="en-US"/>
              <a:t>Click to edit Master text styles</a:t>
            </a:r>
          </a:p>
        </p:txBody>
      </p:sp>
    </p:spTree>
    <p:extLst>
      <p:ext uri="{BB962C8B-B14F-4D97-AF65-F5344CB8AC3E}">
        <p14:creationId xmlns:p14="http://schemas.microsoft.com/office/powerpoint/2010/main" val="34876306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000">
          <p15:clr>
            <a:srgbClr val="5ACBF0"/>
          </p15:clr>
        </p15:guide>
        <p15:guide id="29" orient="horz" pos="2160">
          <p15:clr>
            <a:srgbClr val="FDE53C"/>
          </p15:clr>
        </p15:guide>
        <p15:guide id="30" pos="2376">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prstGeom prst="rect">
            <a:avLst/>
          </a:prstGeom>
          <a:noFill/>
        </p:spPr>
        <p:txBody>
          <a:bodyPr lIns="0" tIns="0" rIns="0" bIns="0" anchor="t" anchorCtr="0"/>
          <a:lstStyle>
            <a:lvl1pPr>
              <a:lnSpc>
                <a:spcPct val="100000"/>
              </a:lnSpc>
              <a:spcAft>
                <a:spcPts val="1272"/>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2"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73"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428718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prstGeom prst="rect">
            <a:avLst/>
          </a:prstGeom>
          <a:noFill/>
        </p:spPr>
        <p:txBody>
          <a:bodyPr lIns="0" tIns="0" rIns="0" bIns="0" anchor="t" anchorCtr="0"/>
          <a:lstStyle>
            <a:lvl1pPr>
              <a:lnSpc>
                <a:spcPct val="100000"/>
              </a:lnSpc>
              <a:spcAft>
                <a:spcPts val="1272"/>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73"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2" y="439310"/>
            <a:ext cx="1335673" cy="190278"/>
          </a:xfrm>
          <a:prstGeom prst="rect">
            <a:avLst/>
          </a:prstGeom>
        </p:spPr>
      </p:pic>
    </p:spTree>
    <p:extLst>
      <p:ext uri="{BB962C8B-B14F-4D97-AF65-F5344CB8AC3E}">
        <p14:creationId xmlns:p14="http://schemas.microsoft.com/office/powerpoint/2010/main" val="33045237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806167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80"/>
            <a:ext cx="11653523" cy="2296783"/>
          </a:xfrm>
          <a:prstGeom prst="rect">
            <a:avLst/>
          </a:prstGeom>
        </p:spPr>
        <p:txBody>
          <a:bodyPr/>
          <a:lstStyle>
            <a:lvl1pPr marL="284683" indent="-284683">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33" indent="-275353">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16" indent="-28468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31" indent="-2240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43" indent="-2240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83280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1216179"/>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68" indent="-2839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626" indent="-27465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594" indent="-2839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045" indent="-22345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496" indent="-22345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691639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4311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pic>
        <p:nvPicPr>
          <p:cNvPr id="6" name="Picture 5" descr="A person in a bathroom next to a sink&#10;&#10;Description automatically generated">
            <a:extLst>
              <a:ext uri="{FF2B5EF4-FFF2-40B4-BE49-F238E27FC236}">
                <a16:creationId xmlns:a16="http://schemas.microsoft.com/office/drawing/2014/main" id="{BF504B49-0FE3-4A2B-BBAE-5F096D6358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05524" y="0"/>
            <a:ext cx="608647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795550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10;&#10;Description automatically generated">
            <a:extLst>
              <a:ext uri="{FF2B5EF4-FFF2-40B4-BE49-F238E27FC236}">
                <a16:creationId xmlns:a16="http://schemas.microsoft.com/office/drawing/2014/main" id="{A7003B91-26EF-4482-AA48-3119A41DEB0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3427537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731614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04479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C09D989-BC26-42C0-8034-A49DBB95DB60}"/>
              </a:ext>
            </a:extLst>
          </p:cNvPr>
          <p:cNvGrpSpPr/>
          <p:nvPr userDrawn="1"/>
        </p:nvGrpSpPr>
        <p:grpSpPr>
          <a:xfrm>
            <a:off x="-1" y="15811"/>
            <a:ext cx="12192001" cy="6858000"/>
            <a:chOff x="737590" y="0"/>
            <a:chExt cx="11698885" cy="6579689"/>
          </a:xfrm>
        </p:grpSpPr>
        <p:pic>
          <p:nvPicPr>
            <p:cNvPr id="4" name="Picture 3" descr="A picture containing indoor, building, kitchen, window&#10;&#10;Description automatically generated">
              <a:extLst>
                <a:ext uri="{FF2B5EF4-FFF2-40B4-BE49-F238E27FC236}">
                  <a16:creationId xmlns:a16="http://schemas.microsoft.com/office/drawing/2014/main" id="{BEC965C4-ECBC-4397-A395-391CF9DA0A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42064" y="0"/>
              <a:ext cx="10494411" cy="6579689"/>
            </a:xfrm>
            <a:prstGeom prst="rect">
              <a:avLst/>
            </a:prstGeom>
          </p:spPr>
        </p:pic>
        <p:pic>
          <p:nvPicPr>
            <p:cNvPr id="11" name="Picture 10" descr="A picture containing indoor, building, kitchen, window&#10;&#10;Description automatically generated">
              <a:extLst>
                <a:ext uri="{FF2B5EF4-FFF2-40B4-BE49-F238E27FC236}">
                  <a16:creationId xmlns:a16="http://schemas.microsoft.com/office/drawing/2014/main" id="{B690AA44-FF0C-46A1-B199-771AA28EF38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737590" y="0"/>
              <a:ext cx="1213446" cy="6579689"/>
            </a:xfrm>
            <a:prstGeom prst="rect">
              <a:avLst/>
            </a:prstGeom>
          </p:spPr>
        </p:pic>
      </p:grpSp>
      <p:sp>
        <p:nvSpPr>
          <p:cNvPr id="12" name="Rectangle 11">
            <a:extLst>
              <a:ext uri="{FF2B5EF4-FFF2-40B4-BE49-F238E27FC236}">
                <a16:creationId xmlns:a16="http://schemas.microsoft.com/office/drawing/2014/main" id="{F69746C8-FDF2-4931-96BE-8C13EF67EDD0}"/>
              </a:ext>
            </a:extLst>
          </p:cNvPr>
          <p:cNvSpPr/>
          <p:nvPr userDrawn="1"/>
        </p:nvSpPr>
        <p:spPr bwMode="auto">
          <a:xfrm>
            <a:off x="1" y="0"/>
            <a:ext cx="7814147" cy="6858000"/>
          </a:xfrm>
          <a:prstGeom prst="rect">
            <a:avLst/>
          </a:prstGeom>
          <a:gradFill>
            <a:gsLst>
              <a:gs pos="0">
                <a:schemeClr val="tx1"/>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1" y="2447408"/>
            <a:ext cx="4839480" cy="1086369"/>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1" y="3962401"/>
            <a:ext cx="4839480"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2060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C9321E8-D156-4446-ADF4-5C7F62AEFEF0}"/>
              </a:ext>
            </a:extLst>
          </p:cNvPr>
          <p:cNvGrpSpPr/>
          <p:nvPr userDrawn="1"/>
        </p:nvGrpSpPr>
        <p:grpSpPr>
          <a:xfrm>
            <a:off x="0" y="-4794"/>
            <a:ext cx="12191999" cy="6862795"/>
            <a:chOff x="0" y="-4890"/>
            <a:chExt cx="12436474" cy="6999415"/>
          </a:xfrm>
        </p:grpSpPr>
        <p:grpSp>
          <p:nvGrpSpPr>
            <p:cNvPr id="7" name="Group 6">
              <a:extLst>
                <a:ext uri="{FF2B5EF4-FFF2-40B4-BE49-F238E27FC236}">
                  <a16:creationId xmlns:a16="http://schemas.microsoft.com/office/drawing/2014/main" id="{4A9A3F31-8DAB-473A-BF9F-8C59BA77368A}"/>
                </a:ext>
              </a:extLst>
            </p:cNvPr>
            <p:cNvGrpSpPr/>
            <p:nvPr userDrawn="1"/>
          </p:nvGrpSpPr>
          <p:grpSpPr>
            <a:xfrm>
              <a:off x="0" y="0"/>
              <a:ext cx="12436474" cy="6994525"/>
              <a:chOff x="0" y="0"/>
              <a:chExt cx="12436474" cy="6994525"/>
            </a:xfrm>
          </p:grpSpPr>
          <p:pic>
            <p:nvPicPr>
              <p:cNvPr id="3" name="Picture 2" descr="A group of people in a room&#10;&#10;Description automatically generated">
                <a:extLst>
                  <a:ext uri="{FF2B5EF4-FFF2-40B4-BE49-F238E27FC236}">
                    <a16:creationId xmlns:a16="http://schemas.microsoft.com/office/drawing/2014/main" id="{FA8E117D-DE01-4E84-AF98-8FBF88A252BB}"/>
                  </a:ext>
                </a:extLst>
              </p:cNvPr>
              <p:cNvPicPr>
                <a:picLocks noChangeAspect="1"/>
              </p:cNvPicPr>
              <p:nvPr userDrawn="1"/>
            </p:nvPicPr>
            <p:blipFill>
              <a:blip r:embed="rId2"/>
              <a:stretch>
                <a:fillRect/>
              </a:stretch>
            </p:blipFill>
            <p:spPr>
              <a:xfrm flipH="1">
                <a:off x="2642507" y="0"/>
                <a:ext cx="9793967" cy="6994525"/>
              </a:xfrm>
              <a:prstGeom prst="rect">
                <a:avLst/>
              </a:prstGeom>
            </p:spPr>
          </p:pic>
          <p:pic>
            <p:nvPicPr>
              <p:cNvPr id="12" name="Picture 11" descr="A group of people in a room&#10;&#10;Description automatically generated">
                <a:extLst>
                  <a:ext uri="{FF2B5EF4-FFF2-40B4-BE49-F238E27FC236}">
                    <a16:creationId xmlns:a16="http://schemas.microsoft.com/office/drawing/2014/main" id="{03C52C27-8C52-4F3C-A382-C6F0C0AC230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035" y="0"/>
                <a:ext cx="2633472" cy="6994525"/>
              </a:xfrm>
              <a:prstGeom prst="rect">
                <a:avLst/>
              </a:prstGeom>
            </p:spPr>
          </p:pic>
          <p:sp>
            <p:nvSpPr>
              <p:cNvPr id="4" name="Rectangle 3">
                <a:extLst>
                  <a:ext uri="{FF2B5EF4-FFF2-40B4-BE49-F238E27FC236}">
                    <a16:creationId xmlns:a16="http://schemas.microsoft.com/office/drawing/2014/main" id="{0897CBB4-87E7-4300-B7E8-887F96A1CE3B}"/>
                  </a:ext>
                </a:extLst>
              </p:cNvPr>
              <p:cNvSpPr/>
              <p:nvPr userDrawn="1"/>
            </p:nvSpPr>
            <p:spPr bwMode="auto">
              <a:xfrm>
                <a:off x="0" y="0"/>
                <a:ext cx="2332037" cy="2921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a:extLst>
                <a:ext uri="{FF2B5EF4-FFF2-40B4-BE49-F238E27FC236}">
                  <a16:creationId xmlns:a16="http://schemas.microsoft.com/office/drawing/2014/main" id="{CE79D1A1-B684-45E5-AE16-5134A1F80FAF}"/>
                </a:ext>
              </a:extLst>
            </p:cNvPr>
            <p:cNvSpPr/>
            <p:nvPr userDrawn="1"/>
          </p:nvSpPr>
          <p:spPr bwMode="auto">
            <a:xfrm>
              <a:off x="0" y="-4890"/>
              <a:ext cx="7742237" cy="6994524"/>
            </a:xfrm>
            <a:prstGeom prst="rect">
              <a:avLst/>
            </a:prstGeom>
            <a:gradFill flip="none" rotWithShape="1">
              <a:gsLst>
                <a:gs pos="0">
                  <a:schemeClr val="accent1">
                    <a:lumMod val="5000"/>
                    <a:lumOff val="95000"/>
                    <a:alpha val="0"/>
                  </a:schemeClr>
                </a:gs>
                <a:gs pos="100000">
                  <a:schemeClr val="bg1">
                    <a:alpha val="88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909742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3041119"/>
      </p:ext>
    </p:extLst>
  </p:cSld>
  <p:clrMapOvr>
    <a:masterClrMapping/>
  </p:clrMapOvr>
  <p:transitio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CABEB00-37BF-4211-9146-0642BA4CE372}"/>
              </a:ext>
            </a:extLst>
          </p:cNvPr>
          <p:cNvGrpSpPr/>
          <p:nvPr userDrawn="1"/>
        </p:nvGrpSpPr>
        <p:grpSpPr>
          <a:xfrm>
            <a:off x="-1" y="-2"/>
            <a:ext cx="12192001" cy="6858003"/>
            <a:chOff x="-1" y="-1"/>
            <a:chExt cx="10780074" cy="6062934"/>
          </a:xfrm>
        </p:grpSpPr>
        <p:pic>
          <p:nvPicPr>
            <p:cNvPr id="5" name="Picture 4" descr="A group of people performing on a counter&#10;&#10;Description automatically generated">
              <a:extLst>
                <a:ext uri="{FF2B5EF4-FFF2-40B4-BE49-F238E27FC236}">
                  <a16:creationId xmlns:a16="http://schemas.microsoft.com/office/drawing/2014/main" id="{A1EFD057-06F7-43B6-ACAE-E3DB5490648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51" r="-42464"/>
            <a:stretch/>
          </p:blipFill>
          <p:spPr>
            <a:xfrm flipH="1">
              <a:off x="-1" y="-1"/>
              <a:ext cx="10780074" cy="6062934"/>
            </a:xfrm>
            <a:prstGeom prst="rect">
              <a:avLst/>
            </a:prstGeom>
          </p:spPr>
        </p:pic>
        <p:sp>
          <p:nvSpPr>
            <p:cNvPr id="4" name="Rectangle 3">
              <a:extLst>
                <a:ext uri="{FF2B5EF4-FFF2-40B4-BE49-F238E27FC236}">
                  <a16:creationId xmlns:a16="http://schemas.microsoft.com/office/drawing/2014/main" id="{0BA88E50-1755-4FFF-9C72-CE3C448E994B}"/>
                </a:ext>
              </a:extLst>
            </p:cNvPr>
            <p:cNvSpPr/>
            <p:nvPr userDrawn="1"/>
          </p:nvSpPr>
          <p:spPr bwMode="auto">
            <a:xfrm>
              <a:off x="3135127" y="16630"/>
              <a:ext cx="1765669" cy="604630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6" name="Parallelogram 5">
              <a:extLst>
                <a:ext uri="{FF2B5EF4-FFF2-40B4-BE49-F238E27FC236}">
                  <a16:creationId xmlns:a16="http://schemas.microsoft.com/office/drawing/2014/main" id="{717543D0-2CA8-420A-A6F7-236085063E73}"/>
                </a:ext>
              </a:extLst>
            </p:cNvPr>
            <p:cNvSpPr/>
            <p:nvPr userDrawn="1"/>
          </p:nvSpPr>
          <p:spPr bwMode="auto">
            <a:xfrm>
              <a:off x="293688" y="0"/>
              <a:ext cx="7448549" cy="2036913"/>
            </a:xfrm>
            <a:prstGeom prst="parallelogram">
              <a:avLst>
                <a:gd name="adj" fmla="val 171976"/>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1" y="2425780"/>
            <a:ext cx="4272773"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90" y="3962401"/>
            <a:ext cx="4272773" cy="301770"/>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34770186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1"/>
      </p:bgRef>
    </p:bg>
    <p:spTree>
      <p:nvGrpSpPr>
        <p:cNvPr id="1" name=""/>
        <p:cNvGrpSpPr/>
        <p:nvPr/>
      </p:nvGrpSpPr>
      <p:grpSpPr>
        <a:xfrm>
          <a:off x="0" y="0"/>
          <a:ext cx="0" cy="0"/>
          <a:chOff x="0" y="0"/>
          <a:chExt cx="0" cy="0"/>
        </a:xfrm>
      </p:grpSpPr>
      <p:pic>
        <p:nvPicPr>
          <p:cNvPr id="7" name="Picture 6" descr="A person sitting on a table&#10;&#10;Description automatically generated">
            <a:extLst>
              <a:ext uri="{FF2B5EF4-FFF2-40B4-BE49-F238E27FC236}">
                <a16:creationId xmlns:a16="http://schemas.microsoft.com/office/drawing/2014/main" id="{E733F19E-C4D6-4DDC-A4DA-A4D28607F5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1" y="0"/>
            <a:ext cx="12192001"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2374104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2_Title Slide wiith photo_white text">
    <p:bg>
      <p:bgRef idx="1001">
        <a:schemeClr val="bg1"/>
      </p:bgRef>
    </p:bg>
    <p:spTree>
      <p:nvGrpSpPr>
        <p:cNvPr id="1" name=""/>
        <p:cNvGrpSpPr/>
        <p:nvPr/>
      </p:nvGrpSpPr>
      <p:grpSpPr>
        <a:xfrm>
          <a:off x="0" y="0"/>
          <a:ext cx="0" cy="0"/>
          <a:chOff x="0" y="0"/>
          <a:chExt cx="0" cy="0"/>
        </a:xfrm>
      </p:grpSpPr>
      <p:pic>
        <p:nvPicPr>
          <p:cNvPr id="3" name="Picture 2" descr="A person using a computer&#10;&#10;Description automatically generated">
            <a:extLst>
              <a:ext uri="{FF2B5EF4-FFF2-40B4-BE49-F238E27FC236}">
                <a16:creationId xmlns:a16="http://schemas.microsoft.com/office/drawing/2014/main" id="{179CF229-D237-460E-AD1A-F30997406E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40687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315714"/>
          </a:xfrm>
        </p:spPr>
        <p:txBody>
          <a:bodyPr wrap="square">
            <a:spAutoFit/>
          </a:bodyPr>
          <a:lstStyle>
            <a:lvl1pPr marL="0" indent="0">
              <a:buNone/>
              <a:defRPr/>
            </a:lvl1pPr>
            <a:lvl2pPr marL="228556" indent="0">
              <a:buNone/>
              <a:defRPr sz="1372"/>
            </a:lvl2pPr>
            <a:lvl3pPr marL="457112" indent="0">
              <a:buNone/>
              <a:defRPr sz="1372"/>
            </a:lvl3pPr>
            <a:lvl4pPr marL="685668" indent="0">
              <a:buNone/>
              <a:defRPr sz="1372"/>
            </a:lvl4pPr>
            <a:lvl5pPr marL="914225"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63816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315714"/>
          </a:xfrm>
        </p:spPr>
        <p:txBody>
          <a:bodyPr/>
          <a:lstStyle>
            <a:lvl2pPr>
              <a:defRPr sz="1372"/>
            </a:lvl2pPr>
            <a:lvl3pPr>
              <a:defRPr sz="1372"/>
            </a:lvl3pPr>
            <a:lvl4pPr>
              <a:defRPr sz="1372"/>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0606890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75822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69868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891382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038195"/>
            <a:ext cx="11018520" cy="681753"/>
          </a:xfrm>
        </p:spPr>
        <p:txBody>
          <a:bodyPr wrap="square">
            <a:no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extLst>
      <p:ext uri="{BB962C8B-B14F-4D97-AF65-F5344CB8AC3E}">
        <p14:creationId xmlns:p14="http://schemas.microsoft.com/office/powerpoint/2010/main" val="14007586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286551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66979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93760684"/>
      </p:ext>
    </p:extLst>
  </p:cSld>
  <p:clrMapOvr>
    <a:masterClrMapping/>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116914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4476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4356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3879183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424075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31962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531265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pic>
        <p:nvPicPr>
          <p:cNvPr id="3" name="Picture 2" descr="A person standing in front of a computer&#10;&#10;Description automatically generated">
            <a:extLst>
              <a:ext uri="{FF2B5EF4-FFF2-40B4-BE49-F238E27FC236}">
                <a16:creationId xmlns:a16="http://schemas.microsoft.com/office/drawing/2014/main" id="{EA4B5C1C-1D36-4EBC-BC8F-FC2561022948}"/>
              </a:ext>
            </a:extLst>
          </p:cNvPr>
          <p:cNvPicPr>
            <a:picLocks noChangeAspect="1"/>
          </p:cNvPicPr>
          <p:nvPr userDrawn="1"/>
        </p:nvPicPr>
        <p:blipFill>
          <a:blip r:embed="rId2"/>
          <a:stretch>
            <a:fillRect/>
          </a:stretch>
        </p:blipFill>
        <p:spPr>
          <a:xfrm>
            <a:off x="-2047" y="0"/>
            <a:ext cx="12181669" cy="6857999"/>
          </a:xfrm>
          <a:prstGeom prst="rect">
            <a:avLst/>
          </a:prstGeom>
        </p:spPr>
      </p:pic>
      <p:sp>
        <p:nvSpPr>
          <p:cNvPr id="5" name="Rectangle 4">
            <a:extLst>
              <a:ext uri="{FF2B5EF4-FFF2-40B4-BE49-F238E27FC236}">
                <a16:creationId xmlns:a16="http://schemas.microsoft.com/office/drawing/2014/main" id="{0E826963-6445-4B8F-924A-BC8ECA4202C1}"/>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717022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0E3558-F7BC-4531-AF0B-4280519818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5EB4819-D07E-4AD6-A38A-2ED86EB58080}"/>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84135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D4B754-206B-4BF1-8E19-5A95213C05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0574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648943"/>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27060450"/>
      </p:ext>
    </p:extLst>
  </p:cSld>
  <p:clrMapOvr>
    <a:masterClrMapping/>
  </p:clrMapOvr>
  <p:transition>
    <p:fade/>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F93B36-76D9-40EB-AE13-066F732C86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186655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F0BEF-D9F9-4BEF-9C52-020ADDACF3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0230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5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6BD053-B6AD-4623-95A9-E6FB9E9A7E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7"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1188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20282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6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35B32C-770E-4F1A-9192-967E5B373B1E}"/>
              </a:ext>
            </a:extLst>
          </p:cNvPr>
          <p:cNvPicPr>
            <a:picLocks noChangeAspect="1"/>
          </p:cNvPicPr>
          <p:nvPr userDrawn="1"/>
        </p:nvPicPr>
        <p:blipFill>
          <a:blip r:embed="rId2"/>
          <a:stretch>
            <a:fillRect/>
          </a:stretch>
        </p:blipFill>
        <p:spPr>
          <a:xfrm>
            <a:off x="2" y="0"/>
            <a:ext cx="12191996" cy="685897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22227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7646711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73" name="Title 72">
            <a:extLst>
              <a:ext uri="{FF2B5EF4-FFF2-40B4-BE49-F238E27FC236}">
                <a16:creationId xmlns:a16="http://schemas.microsoft.com/office/drawing/2014/main" id="{A5BC881A-B704-4B56-BC20-7D198460FBBC}"/>
              </a:ext>
            </a:extLst>
          </p:cNvPr>
          <p:cNvSpPr>
            <a:spLocks noGrp="1"/>
          </p:cNvSpPr>
          <p:nvPr>
            <p:ph type="title"/>
          </p:nvPr>
        </p:nvSpPr>
        <p:spPr>
          <a:xfrm>
            <a:off x="239581" y="292132"/>
            <a:ext cx="11018520" cy="55399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BDE0FC30-5499-42BB-8B84-F57D783A3BF2}"/>
              </a:ext>
            </a:extLst>
          </p:cNvPr>
          <p:cNvSpPr>
            <a:spLocks noGrp="1"/>
          </p:cNvSpPr>
          <p:nvPr>
            <p:ph sz="quarter" idx="10"/>
          </p:nvPr>
        </p:nvSpPr>
        <p:spPr>
          <a:xfrm>
            <a:off x="239581" y="5546713"/>
            <a:ext cx="1292225" cy="153888"/>
          </a:xfrm>
        </p:spPr>
        <p:txBody>
          <a:bodyPr/>
          <a:lstStyle>
            <a:lvl1pPr marL="0" indent="0">
              <a:buNone/>
              <a:defRPr sz="1000"/>
            </a:lvl1pPr>
          </a:lstStyle>
          <a:p>
            <a:pPr lvl="0"/>
            <a:endParaRPr lang="en-US"/>
          </a:p>
        </p:txBody>
      </p:sp>
      <p:sp>
        <p:nvSpPr>
          <p:cNvPr id="4" name="Content Placeholder 2">
            <a:extLst>
              <a:ext uri="{FF2B5EF4-FFF2-40B4-BE49-F238E27FC236}">
                <a16:creationId xmlns:a16="http://schemas.microsoft.com/office/drawing/2014/main" id="{02C17500-0AC2-419E-8C83-D8D9D456F965}"/>
              </a:ext>
            </a:extLst>
          </p:cNvPr>
          <p:cNvSpPr>
            <a:spLocks noGrp="1"/>
          </p:cNvSpPr>
          <p:nvPr>
            <p:ph sz="quarter" idx="11"/>
          </p:nvPr>
        </p:nvSpPr>
        <p:spPr>
          <a:xfrm>
            <a:off x="1748623" y="5546713"/>
            <a:ext cx="1292225" cy="153888"/>
          </a:xfrm>
        </p:spPr>
        <p:txBody>
          <a:bodyPr/>
          <a:lstStyle>
            <a:lvl1pPr marL="0" indent="0">
              <a:buNone/>
              <a:defRPr sz="1000"/>
            </a:lvl1pPr>
          </a:lstStyle>
          <a:p>
            <a:pPr lvl="0"/>
            <a:endParaRPr lang="en-US"/>
          </a:p>
        </p:txBody>
      </p:sp>
      <p:sp>
        <p:nvSpPr>
          <p:cNvPr id="5" name="Content Placeholder 2">
            <a:extLst>
              <a:ext uri="{FF2B5EF4-FFF2-40B4-BE49-F238E27FC236}">
                <a16:creationId xmlns:a16="http://schemas.microsoft.com/office/drawing/2014/main" id="{9DF397F8-EB43-4699-A793-976B2A474886}"/>
              </a:ext>
            </a:extLst>
          </p:cNvPr>
          <p:cNvSpPr>
            <a:spLocks noGrp="1"/>
          </p:cNvSpPr>
          <p:nvPr>
            <p:ph sz="quarter" idx="12"/>
          </p:nvPr>
        </p:nvSpPr>
        <p:spPr>
          <a:xfrm>
            <a:off x="239581" y="5981918"/>
            <a:ext cx="1292225" cy="153888"/>
          </a:xfrm>
        </p:spPr>
        <p:txBody>
          <a:bodyPr/>
          <a:lstStyle>
            <a:lvl1pPr marL="0" indent="0">
              <a:buNone/>
              <a:defRPr sz="1000"/>
            </a:lvl1pPr>
          </a:lstStyle>
          <a:p>
            <a:pPr lvl="0"/>
            <a:endParaRPr lang="en-US"/>
          </a:p>
        </p:txBody>
      </p:sp>
      <p:sp>
        <p:nvSpPr>
          <p:cNvPr id="6" name="Content Placeholder 2">
            <a:extLst>
              <a:ext uri="{FF2B5EF4-FFF2-40B4-BE49-F238E27FC236}">
                <a16:creationId xmlns:a16="http://schemas.microsoft.com/office/drawing/2014/main" id="{DD16740D-7992-4F80-A32B-F09F04410146}"/>
              </a:ext>
            </a:extLst>
          </p:cNvPr>
          <p:cNvSpPr>
            <a:spLocks noGrp="1"/>
          </p:cNvSpPr>
          <p:nvPr>
            <p:ph sz="quarter" idx="13"/>
          </p:nvPr>
        </p:nvSpPr>
        <p:spPr>
          <a:xfrm>
            <a:off x="1876327" y="5915017"/>
            <a:ext cx="1292225" cy="153888"/>
          </a:xfrm>
        </p:spPr>
        <p:txBody>
          <a:bodyPr/>
          <a:lstStyle>
            <a:lvl1pPr marL="0" indent="0">
              <a:buNone/>
              <a:defRPr sz="1000"/>
            </a:lvl1pPr>
          </a:lstStyle>
          <a:p>
            <a:pPr lvl="0"/>
            <a:endParaRPr lang="en-US"/>
          </a:p>
        </p:txBody>
      </p:sp>
      <p:sp>
        <p:nvSpPr>
          <p:cNvPr id="7" name="Content Placeholder 2">
            <a:extLst>
              <a:ext uri="{FF2B5EF4-FFF2-40B4-BE49-F238E27FC236}">
                <a16:creationId xmlns:a16="http://schemas.microsoft.com/office/drawing/2014/main" id="{F48B4960-96A9-4916-9FCE-C78E76C060F4}"/>
              </a:ext>
            </a:extLst>
          </p:cNvPr>
          <p:cNvSpPr>
            <a:spLocks noGrp="1"/>
          </p:cNvSpPr>
          <p:nvPr>
            <p:ph sz="quarter" idx="14"/>
          </p:nvPr>
        </p:nvSpPr>
        <p:spPr>
          <a:xfrm>
            <a:off x="263525" y="1049798"/>
            <a:ext cx="1292225" cy="153888"/>
          </a:xfrm>
        </p:spPr>
        <p:txBody>
          <a:bodyPr/>
          <a:lstStyle>
            <a:lvl1pPr marL="0" indent="0">
              <a:buNone/>
              <a:defRPr sz="1000"/>
            </a:lvl1pPr>
          </a:lstStyle>
          <a:p>
            <a:pPr lvl="0"/>
            <a:endParaRPr lang="en-US"/>
          </a:p>
        </p:txBody>
      </p:sp>
      <p:sp>
        <p:nvSpPr>
          <p:cNvPr id="8" name="Content Placeholder 2">
            <a:extLst>
              <a:ext uri="{FF2B5EF4-FFF2-40B4-BE49-F238E27FC236}">
                <a16:creationId xmlns:a16="http://schemas.microsoft.com/office/drawing/2014/main" id="{01E64F05-760E-441D-A0D2-33F4BECF6EF5}"/>
              </a:ext>
            </a:extLst>
          </p:cNvPr>
          <p:cNvSpPr>
            <a:spLocks noGrp="1"/>
          </p:cNvSpPr>
          <p:nvPr>
            <p:ph sz="quarter" idx="15"/>
          </p:nvPr>
        </p:nvSpPr>
        <p:spPr>
          <a:xfrm>
            <a:off x="1772567" y="1049798"/>
            <a:ext cx="1292225" cy="153888"/>
          </a:xfrm>
        </p:spPr>
        <p:txBody>
          <a:bodyPr/>
          <a:lstStyle>
            <a:lvl1pPr marL="0" indent="0">
              <a:buNone/>
              <a:defRPr sz="1000"/>
            </a:lvl1pPr>
          </a:lstStyle>
          <a:p>
            <a:pPr lvl="0"/>
            <a:endParaRPr lang="en-US"/>
          </a:p>
        </p:txBody>
      </p:sp>
      <p:sp>
        <p:nvSpPr>
          <p:cNvPr id="9" name="Content Placeholder 2">
            <a:extLst>
              <a:ext uri="{FF2B5EF4-FFF2-40B4-BE49-F238E27FC236}">
                <a16:creationId xmlns:a16="http://schemas.microsoft.com/office/drawing/2014/main" id="{6787717D-7734-4C1C-964A-7F7C64FA59CD}"/>
              </a:ext>
            </a:extLst>
          </p:cNvPr>
          <p:cNvSpPr>
            <a:spLocks noGrp="1"/>
          </p:cNvSpPr>
          <p:nvPr>
            <p:ph sz="quarter" idx="16"/>
          </p:nvPr>
        </p:nvSpPr>
        <p:spPr>
          <a:xfrm>
            <a:off x="263525" y="1485003"/>
            <a:ext cx="1292225" cy="153888"/>
          </a:xfrm>
        </p:spPr>
        <p:txBody>
          <a:bodyPr/>
          <a:lstStyle>
            <a:lvl1pPr marL="0" indent="0">
              <a:buNone/>
              <a:defRPr sz="1000"/>
            </a:lvl1pPr>
          </a:lstStyle>
          <a:p>
            <a:pPr lvl="0"/>
            <a:endParaRPr lang="en-US"/>
          </a:p>
        </p:txBody>
      </p:sp>
      <p:sp>
        <p:nvSpPr>
          <p:cNvPr id="10" name="Content Placeholder 2">
            <a:extLst>
              <a:ext uri="{FF2B5EF4-FFF2-40B4-BE49-F238E27FC236}">
                <a16:creationId xmlns:a16="http://schemas.microsoft.com/office/drawing/2014/main" id="{62C96180-8844-4495-88BC-D6FE9EA74724}"/>
              </a:ext>
            </a:extLst>
          </p:cNvPr>
          <p:cNvSpPr>
            <a:spLocks noGrp="1"/>
          </p:cNvSpPr>
          <p:nvPr>
            <p:ph sz="quarter" idx="17"/>
          </p:nvPr>
        </p:nvSpPr>
        <p:spPr>
          <a:xfrm>
            <a:off x="1772567" y="1485003"/>
            <a:ext cx="1292225" cy="153888"/>
          </a:xfrm>
        </p:spPr>
        <p:txBody>
          <a:bodyPr/>
          <a:lstStyle>
            <a:lvl1pPr marL="0" indent="0">
              <a:buNone/>
              <a:defRPr sz="1000"/>
            </a:lvl1pPr>
          </a:lstStyle>
          <a:p>
            <a:pPr lvl="0"/>
            <a:endParaRPr lang="en-US"/>
          </a:p>
        </p:txBody>
      </p:sp>
      <p:sp>
        <p:nvSpPr>
          <p:cNvPr id="11" name="Content Placeholder 2">
            <a:extLst>
              <a:ext uri="{FF2B5EF4-FFF2-40B4-BE49-F238E27FC236}">
                <a16:creationId xmlns:a16="http://schemas.microsoft.com/office/drawing/2014/main" id="{09D107CE-5F6B-41C1-B5E5-D56E33B3ACAD}"/>
              </a:ext>
            </a:extLst>
          </p:cNvPr>
          <p:cNvSpPr>
            <a:spLocks noGrp="1"/>
          </p:cNvSpPr>
          <p:nvPr>
            <p:ph sz="quarter" idx="18"/>
          </p:nvPr>
        </p:nvSpPr>
        <p:spPr>
          <a:xfrm>
            <a:off x="263525" y="1874925"/>
            <a:ext cx="1292225" cy="153888"/>
          </a:xfrm>
        </p:spPr>
        <p:txBody>
          <a:bodyPr/>
          <a:lstStyle>
            <a:lvl1pPr marL="0" indent="0">
              <a:buNone/>
              <a:defRPr sz="1000"/>
            </a:lvl1pPr>
          </a:lstStyle>
          <a:p>
            <a:pPr lvl="0"/>
            <a:endParaRPr lang="en-US"/>
          </a:p>
        </p:txBody>
      </p:sp>
      <p:sp>
        <p:nvSpPr>
          <p:cNvPr id="12" name="Content Placeholder 2">
            <a:extLst>
              <a:ext uri="{FF2B5EF4-FFF2-40B4-BE49-F238E27FC236}">
                <a16:creationId xmlns:a16="http://schemas.microsoft.com/office/drawing/2014/main" id="{BF0E17AD-300F-44F7-824E-81D9990E4C5A}"/>
              </a:ext>
            </a:extLst>
          </p:cNvPr>
          <p:cNvSpPr>
            <a:spLocks noGrp="1"/>
          </p:cNvSpPr>
          <p:nvPr>
            <p:ph sz="quarter" idx="19"/>
          </p:nvPr>
        </p:nvSpPr>
        <p:spPr>
          <a:xfrm>
            <a:off x="1772567" y="1874925"/>
            <a:ext cx="1292225" cy="153888"/>
          </a:xfrm>
        </p:spPr>
        <p:txBody>
          <a:bodyPr/>
          <a:lstStyle>
            <a:lvl1pPr marL="0" indent="0">
              <a:buNone/>
              <a:defRPr sz="1000"/>
            </a:lvl1pPr>
          </a:lstStyle>
          <a:p>
            <a:pPr lvl="0"/>
            <a:endParaRPr lang="en-US"/>
          </a:p>
        </p:txBody>
      </p:sp>
      <p:sp>
        <p:nvSpPr>
          <p:cNvPr id="13" name="Content Placeholder 2">
            <a:extLst>
              <a:ext uri="{FF2B5EF4-FFF2-40B4-BE49-F238E27FC236}">
                <a16:creationId xmlns:a16="http://schemas.microsoft.com/office/drawing/2014/main" id="{6B254F10-E6C9-46EE-8FB5-E97725703DDE}"/>
              </a:ext>
            </a:extLst>
          </p:cNvPr>
          <p:cNvSpPr>
            <a:spLocks noGrp="1"/>
          </p:cNvSpPr>
          <p:nvPr>
            <p:ph sz="quarter" idx="20"/>
          </p:nvPr>
        </p:nvSpPr>
        <p:spPr>
          <a:xfrm>
            <a:off x="3222743" y="4611446"/>
            <a:ext cx="1292225" cy="153888"/>
          </a:xfrm>
        </p:spPr>
        <p:txBody>
          <a:bodyPr/>
          <a:lstStyle>
            <a:lvl1pPr marL="0" indent="0">
              <a:buNone/>
              <a:defRPr sz="1000"/>
            </a:lvl1pPr>
          </a:lstStyle>
          <a:p>
            <a:pPr lvl="0"/>
            <a:endParaRPr lang="en-US"/>
          </a:p>
        </p:txBody>
      </p:sp>
      <p:sp>
        <p:nvSpPr>
          <p:cNvPr id="14" name="Content Placeholder 2">
            <a:extLst>
              <a:ext uri="{FF2B5EF4-FFF2-40B4-BE49-F238E27FC236}">
                <a16:creationId xmlns:a16="http://schemas.microsoft.com/office/drawing/2014/main" id="{AA8B4269-5055-48CB-BDC4-9A7504E392A7}"/>
              </a:ext>
            </a:extLst>
          </p:cNvPr>
          <p:cNvSpPr>
            <a:spLocks noGrp="1"/>
          </p:cNvSpPr>
          <p:nvPr>
            <p:ph sz="quarter" idx="21"/>
          </p:nvPr>
        </p:nvSpPr>
        <p:spPr>
          <a:xfrm>
            <a:off x="4731785" y="4611446"/>
            <a:ext cx="1292225" cy="153888"/>
          </a:xfrm>
        </p:spPr>
        <p:txBody>
          <a:bodyPr/>
          <a:lstStyle>
            <a:lvl1pPr marL="0" indent="0">
              <a:buNone/>
              <a:defRPr sz="1000"/>
            </a:lvl1pPr>
          </a:lstStyle>
          <a:p>
            <a:pPr lvl="0"/>
            <a:endParaRPr lang="en-US"/>
          </a:p>
        </p:txBody>
      </p:sp>
      <p:sp>
        <p:nvSpPr>
          <p:cNvPr id="15" name="Content Placeholder 2">
            <a:extLst>
              <a:ext uri="{FF2B5EF4-FFF2-40B4-BE49-F238E27FC236}">
                <a16:creationId xmlns:a16="http://schemas.microsoft.com/office/drawing/2014/main" id="{5C33C7D6-45E9-4D6E-AF86-4452368C402A}"/>
              </a:ext>
            </a:extLst>
          </p:cNvPr>
          <p:cNvSpPr>
            <a:spLocks noGrp="1"/>
          </p:cNvSpPr>
          <p:nvPr>
            <p:ph sz="quarter" idx="22"/>
          </p:nvPr>
        </p:nvSpPr>
        <p:spPr>
          <a:xfrm>
            <a:off x="3350447" y="4979750"/>
            <a:ext cx="1292225" cy="153888"/>
          </a:xfrm>
        </p:spPr>
        <p:txBody>
          <a:bodyPr/>
          <a:lstStyle>
            <a:lvl1pPr marL="0" indent="0">
              <a:buNone/>
              <a:defRPr sz="1000"/>
            </a:lvl1pPr>
          </a:lstStyle>
          <a:p>
            <a:pPr lvl="0"/>
            <a:endParaRPr lang="en-US"/>
          </a:p>
        </p:txBody>
      </p:sp>
      <p:sp>
        <p:nvSpPr>
          <p:cNvPr id="16" name="Content Placeholder 2">
            <a:extLst>
              <a:ext uri="{FF2B5EF4-FFF2-40B4-BE49-F238E27FC236}">
                <a16:creationId xmlns:a16="http://schemas.microsoft.com/office/drawing/2014/main" id="{72DFB3CD-77D5-4971-A7C9-5ACBCDBA78F3}"/>
              </a:ext>
            </a:extLst>
          </p:cNvPr>
          <p:cNvSpPr>
            <a:spLocks noGrp="1"/>
          </p:cNvSpPr>
          <p:nvPr>
            <p:ph sz="quarter" idx="23"/>
          </p:nvPr>
        </p:nvSpPr>
        <p:spPr>
          <a:xfrm>
            <a:off x="4859489" y="4979750"/>
            <a:ext cx="1292225" cy="153888"/>
          </a:xfrm>
        </p:spPr>
        <p:txBody>
          <a:bodyPr/>
          <a:lstStyle>
            <a:lvl1pPr marL="0" indent="0">
              <a:buNone/>
              <a:defRPr sz="1000"/>
            </a:lvl1pPr>
          </a:lstStyle>
          <a:p>
            <a:pPr lvl="0"/>
            <a:endParaRPr lang="en-US"/>
          </a:p>
        </p:txBody>
      </p:sp>
      <p:sp>
        <p:nvSpPr>
          <p:cNvPr id="17" name="Content Placeholder 2">
            <a:extLst>
              <a:ext uri="{FF2B5EF4-FFF2-40B4-BE49-F238E27FC236}">
                <a16:creationId xmlns:a16="http://schemas.microsoft.com/office/drawing/2014/main" id="{EE824A5F-9222-47CC-B984-33E76606737F}"/>
              </a:ext>
            </a:extLst>
          </p:cNvPr>
          <p:cNvSpPr>
            <a:spLocks noGrp="1"/>
          </p:cNvSpPr>
          <p:nvPr>
            <p:ph sz="quarter" idx="24"/>
          </p:nvPr>
        </p:nvSpPr>
        <p:spPr>
          <a:xfrm>
            <a:off x="3294733" y="1049798"/>
            <a:ext cx="1292225" cy="153888"/>
          </a:xfrm>
        </p:spPr>
        <p:txBody>
          <a:bodyPr/>
          <a:lstStyle>
            <a:lvl1pPr marL="0" indent="0">
              <a:buNone/>
              <a:defRPr sz="1000"/>
            </a:lvl1pPr>
          </a:lstStyle>
          <a:p>
            <a:pPr lvl="0"/>
            <a:endParaRPr lang="en-US"/>
          </a:p>
        </p:txBody>
      </p:sp>
      <p:sp>
        <p:nvSpPr>
          <p:cNvPr id="18" name="Content Placeholder 2">
            <a:extLst>
              <a:ext uri="{FF2B5EF4-FFF2-40B4-BE49-F238E27FC236}">
                <a16:creationId xmlns:a16="http://schemas.microsoft.com/office/drawing/2014/main" id="{312D1326-CE31-4F9F-86AF-79063A209FEF}"/>
              </a:ext>
            </a:extLst>
          </p:cNvPr>
          <p:cNvSpPr>
            <a:spLocks noGrp="1"/>
          </p:cNvSpPr>
          <p:nvPr>
            <p:ph sz="quarter" idx="25"/>
          </p:nvPr>
        </p:nvSpPr>
        <p:spPr>
          <a:xfrm>
            <a:off x="4803775" y="1049798"/>
            <a:ext cx="1292225" cy="153888"/>
          </a:xfrm>
        </p:spPr>
        <p:txBody>
          <a:bodyPr/>
          <a:lstStyle>
            <a:lvl1pPr marL="0" indent="0">
              <a:buNone/>
              <a:defRPr sz="1000"/>
            </a:lvl1pPr>
          </a:lstStyle>
          <a:p>
            <a:pPr lvl="0"/>
            <a:endParaRPr lang="en-US"/>
          </a:p>
        </p:txBody>
      </p:sp>
      <p:sp>
        <p:nvSpPr>
          <p:cNvPr id="19" name="Content Placeholder 2">
            <a:extLst>
              <a:ext uri="{FF2B5EF4-FFF2-40B4-BE49-F238E27FC236}">
                <a16:creationId xmlns:a16="http://schemas.microsoft.com/office/drawing/2014/main" id="{5464E87E-4C92-458F-9A0E-7E7AE4395A2C}"/>
              </a:ext>
            </a:extLst>
          </p:cNvPr>
          <p:cNvSpPr>
            <a:spLocks noGrp="1"/>
          </p:cNvSpPr>
          <p:nvPr>
            <p:ph sz="quarter" idx="26"/>
          </p:nvPr>
        </p:nvSpPr>
        <p:spPr>
          <a:xfrm>
            <a:off x="3294733" y="1485003"/>
            <a:ext cx="1292225" cy="153888"/>
          </a:xfrm>
        </p:spPr>
        <p:txBody>
          <a:bodyPr/>
          <a:lstStyle>
            <a:lvl1pPr marL="0" indent="0">
              <a:buNone/>
              <a:defRPr sz="1000"/>
            </a:lvl1pPr>
          </a:lstStyle>
          <a:p>
            <a:pPr lvl="0"/>
            <a:endParaRPr lang="en-US"/>
          </a:p>
        </p:txBody>
      </p:sp>
      <p:sp>
        <p:nvSpPr>
          <p:cNvPr id="20" name="Content Placeholder 2">
            <a:extLst>
              <a:ext uri="{FF2B5EF4-FFF2-40B4-BE49-F238E27FC236}">
                <a16:creationId xmlns:a16="http://schemas.microsoft.com/office/drawing/2014/main" id="{887DD115-8B8D-4333-9C50-30AAF07ABCFC}"/>
              </a:ext>
            </a:extLst>
          </p:cNvPr>
          <p:cNvSpPr>
            <a:spLocks noGrp="1"/>
          </p:cNvSpPr>
          <p:nvPr>
            <p:ph sz="quarter" idx="27"/>
          </p:nvPr>
        </p:nvSpPr>
        <p:spPr>
          <a:xfrm>
            <a:off x="4803775" y="1485003"/>
            <a:ext cx="1292225" cy="153888"/>
          </a:xfrm>
        </p:spPr>
        <p:txBody>
          <a:bodyPr/>
          <a:lstStyle>
            <a:lvl1pPr marL="0" indent="0">
              <a:buNone/>
              <a:defRPr sz="1000"/>
            </a:lvl1pPr>
          </a:lstStyle>
          <a:p>
            <a:pPr lvl="0"/>
            <a:endParaRPr lang="en-US"/>
          </a:p>
        </p:txBody>
      </p:sp>
      <p:sp>
        <p:nvSpPr>
          <p:cNvPr id="21" name="Content Placeholder 2">
            <a:extLst>
              <a:ext uri="{FF2B5EF4-FFF2-40B4-BE49-F238E27FC236}">
                <a16:creationId xmlns:a16="http://schemas.microsoft.com/office/drawing/2014/main" id="{1C8B9170-CEBB-4E0D-9FB8-4FF18452634A}"/>
              </a:ext>
            </a:extLst>
          </p:cNvPr>
          <p:cNvSpPr>
            <a:spLocks noGrp="1"/>
          </p:cNvSpPr>
          <p:nvPr>
            <p:ph sz="quarter" idx="28"/>
          </p:nvPr>
        </p:nvSpPr>
        <p:spPr>
          <a:xfrm>
            <a:off x="3294733" y="1874925"/>
            <a:ext cx="1292225" cy="153888"/>
          </a:xfrm>
        </p:spPr>
        <p:txBody>
          <a:bodyPr/>
          <a:lstStyle>
            <a:lvl1pPr marL="0" indent="0">
              <a:buNone/>
              <a:defRPr sz="1000"/>
            </a:lvl1pPr>
          </a:lstStyle>
          <a:p>
            <a:pPr lvl="0"/>
            <a:endParaRPr lang="en-US"/>
          </a:p>
        </p:txBody>
      </p:sp>
      <p:sp>
        <p:nvSpPr>
          <p:cNvPr id="22" name="Content Placeholder 2">
            <a:extLst>
              <a:ext uri="{FF2B5EF4-FFF2-40B4-BE49-F238E27FC236}">
                <a16:creationId xmlns:a16="http://schemas.microsoft.com/office/drawing/2014/main" id="{EF326C2C-5E63-47E2-AD6B-BD2558AB9D88}"/>
              </a:ext>
            </a:extLst>
          </p:cNvPr>
          <p:cNvSpPr>
            <a:spLocks noGrp="1"/>
          </p:cNvSpPr>
          <p:nvPr>
            <p:ph sz="quarter" idx="29"/>
          </p:nvPr>
        </p:nvSpPr>
        <p:spPr>
          <a:xfrm>
            <a:off x="4803775" y="1874925"/>
            <a:ext cx="1292225" cy="153888"/>
          </a:xfrm>
        </p:spPr>
        <p:txBody>
          <a:bodyPr/>
          <a:lstStyle>
            <a:lvl1pPr marL="0" indent="0">
              <a:buNone/>
              <a:defRPr sz="1000"/>
            </a:lvl1pPr>
          </a:lstStyle>
          <a:p>
            <a:pPr lvl="0"/>
            <a:endParaRPr lang="en-US"/>
          </a:p>
        </p:txBody>
      </p:sp>
      <p:sp>
        <p:nvSpPr>
          <p:cNvPr id="23" name="Content Placeholder 2">
            <a:extLst>
              <a:ext uri="{FF2B5EF4-FFF2-40B4-BE49-F238E27FC236}">
                <a16:creationId xmlns:a16="http://schemas.microsoft.com/office/drawing/2014/main" id="{58BB997E-F036-4E31-AA76-E89C6F767662}"/>
              </a:ext>
            </a:extLst>
          </p:cNvPr>
          <p:cNvSpPr>
            <a:spLocks noGrp="1"/>
          </p:cNvSpPr>
          <p:nvPr>
            <p:ph sz="quarter" idx="30"/>
          </p:nvPr>
        </p:nvSpPr>
        <p:spPr>
          <a:xfrm>
            <a:off x="6253953" y="4611446"/>
            <a:ext cx="1292225" cy="153888"/>
          </a:xfrm>
        </p:spPr>
        <p:txBody>
          <a:bodyPr/>
          <a:lstStyle>
            <a:lvl1pPr marL="0" indent="0">
              <a:buNone/>
              <a:defRPr sz="1000"/>
            </a:lvl1pPr>
          </a:lstStyle>
          <a:p>
            <a:pPr lvl="0"/>
            <a:endParaRPr lang="en-US"/>
          </a:p>
        </p:txBody>
      </p:sp>
      <p:sp>
        <p:nvSpPr>
          <p:cNvPr id="24" name="Content Placeholder 2">
            <a:extLst>
              <a:ext uri="{FF2B5EF4-FFF2-40B4-BE49-F238E27FC236}">
                <a16:creationId xmlns:a16="http://schemas.microsoft.com/office/drawing/2014/main" id="{B69C9F7F-BAB9-4155-B59A-08EC1E94C192}"/>
              </a:ext>
            </a:extLst>
          </p:cNvPr>
          <p:cNvSpPr>
            <a:spLocks noGrp="1"/>
          </p:cNvSpPr>
          <p:nvPr>
            <p:ph sz="quarter" idx="31"/>
          </p:nvPr>
        </p:nvSpPr>
        <p:spPr>
          <a:xfrm>
            <a:off x="7762995" y="4611446"/>
            <a:ext cx="1292225" cy="153888"/>
          </a:xfrm>
        </p:spPr>
        <p:txBody>
          <a:bodyPr/>
          <a:lstStyle>
            <a:lvl1pPr marL="0" indent="0">
              <a:buNone/>
              <a:defRPr sz="1000"/>
            </a:lvl1pPr>
          </a:lstStyle>
          <a:p>
            <a:pPr lvl="0"/>
            <a:endParaRPr lang="en-US"/>
          </a:p>
        </p:txBody>
      </p:sp>
      <p:sp>
        <p:nvSpPr>
          <p:cNvPr id="25" name="Content Placeholder 2">
            <a:extLst>
              <a:ext uri="{FF2B5EF4-FFF2-40B4-BE49-F238E27FC236}">
                <a16:creationId xmlns:a16="http://schemas.microsoft.com/office/drawing/2014/main" id="{2F356270-9FAB-4623-84F3-DE99EAAF5F93}"/>
              </a:ext>
            </a:extLst>
          </p:cNvPr>
          <p:cNvSpPr>
            <a:spLocks noGrp="1"/>
          </p:cNvSpPr>
          <p:nvPr>
            <p:ph sz="quarter" idx="32"/>
          </p:nvPr>
        </p:nvSpPr>
        <p:spPr>
          <a:xfrm>
            <a:off x="6381657" y="4979750"/>
            <a:ext cx="1292225" cy="153888"/>
          </a:xfrm>
        </p:spPr>
        <p:txBody>
          <a:bodyPr/>
          <a:lstStyle>
            <a:lvl1pPr marL="0" indent="0">
              <a:buNone/>
              <a:defRPr sz="1000"/>
            </a:lvl1pPr>
          </a:lstStyle>
          <a:p>
            <a:pPr lvl="0"/>
            <a:endParaRPr lang="en-US"/>
          </a:p>
        </p:txBody>
      </p:sp>
      <p:sp>
        <p:nvSpPr>
          <p:cNvPr id="26" name="Content Placeholder 2">
            <a:extLst>
              <a:ext uri="{FF2B5EF4-FFF2-40B4-BE49-F238E27FC236}">
                <a16:creationId xmlns:a16="http://schemas.microsoft.com/office/drawing/2014/main" id="{9700032A-8918-459A-BD92-804C1BD0A611}"/>
              </a:ext>
            </a:extLst>
          </p:cNvPr>
          <p:cNvSpPr>
            <a:spLocks noGrp="1"/>
          </p:cNvSpPr>
          <p:nvPr>
            <p:ph sz="quarter" idx="33"/>
          </p:nvPr>
        </p:nvSpPr>
        <p:spPr>
          <a:xfrm>
            <a:off x="7890699" y="4979750"/>
            <a:ext cx="1292225" cy="153888"/>
          </a:xfrm>
        </p:spPr>
        <p:txBody>
          <a:bodyPr/>
          <a:lstStyle>
            <a:lvl1pPr marL="0" indent="0">
              <a:buNone/>
              <a:defRPr sz="1000"/>
            </a:lvl1pPr>
          </a:lstStyle>
          <a:p>
            <a:pPr lvl="0"/>
            <a:endParaRPr lang="en-US"/>
          </a:p>
        </p:txBody>
      </p:sp>
      <p:sp>
        <p:nvSpPr>
          <p:cNvPr id="27" name="Content Placeholder 2">
            <a:extLst>
              <a:ext uri="{FF2B5EF4-FFF2-40B4-BE49-F238E27FC236}">
                <a16:creationId xmlns:a16="http://schemas.microsoft.com/office/drawing/2014/main" id="{3862AD86-2CB1-4127-A021-6347DCE2DBDE}"/>
              </a:ext>
            </a:extLst>
          </p:cNvPr>
          <p:cNvSpPr>
            <a:spLocks noGrp="1"/>
          </p:cNvSpPr>
          <p:nvPr>
            <p:ph sz="quarter" idx="34"/>
          </p:nvPr>
        </p:nvSpPr>
        <p:spPr>
          <a:xfrm>
            <a:off x="6325943" y="1049798"/>
            <a:ext cx="1292225" cy="153888"/>
          </a:xfrm>
        </p:spPr>
        <p:txBody>
          <a:bodyPr/>
          <a:lstStyle>
            <a:lvl1pPr marL="0" indent="0">
              <a:buNone/>
              <a:defRPr sz="1000"/>
            </a:lvl1pPr>
          </a:lstStyle>
          <a:p>
            <a:pPr lvl="0"/>
            <a:endParaRPr lang="en-US"/>
          </a:p>
        </p:txBody>
      </p:sp>
      <p:sp>
        <p:nvSpPr>
          <p:cNvPr id="28" name="Content Placeholder 2">
            <a:extLst>
              <a:ext uri="{FF2B5EF4-FFF2-40B4-BE49-F238E27FC236}">
                <a16:creationId xmlns:a16="http://schemas.microsoft.com/office/drawing/2014/main" id="{70B60357-067B-4C8B-A23E-556F81C3B048}"/>
              </a:ext>
            </a:extLst>
          </p:cNvPr>
          <p:cNvSpPr>
            <a:spLocks noGrp="1"/>
          </p:cNvSpPr>
          <p:nvPr>
            <p:ph sz="quarter" idx="35"/>
          </p:nvPr>
        </p:nvSpPr>
        <p:spPr>
          <a:xfrm>
            <a:off x="7834985" y="1049798"/>
            <a:ext cx="1292225" cy="153888"/>
          </a:xfrm>
        </p:spPr>
        <p:txBody>
          <a:bodyPr/>
          <a:lstStyle>
            <a:lvl1pPr marL="0" indent="0">
              <a:buNone/>
              <a:defRPr sz="1000"/>
            </a:lvl1pPr>
          </a:lstStyle>
          <a:p>
            <a:pPr lvl="0"/>
            <a:endParaRPr lang="en-US"/>
          </a:p>
        </p:txBody>
      </p:sp>
      <p:sp>
        <p:nvSpPr>
          <p:cNvPr id="29" name="Content Placeholder 2">
            <a:extLst>
              <a:ext uri="{FF2B5EF4-FFF2-40B4-BE49-F238E27FC236}">
                <a16:creationId xmlns:a16="http://schemas.microsoft.com/office/drawing/2014/main" id="{D45A1322-1227-4906-9E34-49EB1A9620B2}"/>
              </a:ext>
            </a:extLst>
          </p:cNvPr>
          <p:cNvSpPr>
            <a:spLocks noGrp="1"/>
          </p:cNvSpPr>
          <p:nvPr>
            <p:ph sz="quarter" idx="36"/>
          </p:nvPr>
        </p:nvSpPr>
        <p:spPr>
          <a:xfrm>
            <a:off x="6325943" y="1485003"/>
            <a:ext cx="1292225" cy="153888"/>
          </a:xfrm>
        </p:spPr>
        <p:txBody>
          <a:bodyPr/>
          <a:lstStyle>
            <a:lvl1pPr marL="0" indent="0">
              <a:buNone/>
              <a:defRPr sz="1000"/>
            </a:lvl1pPr>
          </a:lstStyle>
          <a:p>
            <a:pPr lvl="0"/>
            <a:endParaRPr lang="en-US"/>
          </a:p>
        </p:txBody>
      </p:sp>
      <p:sp>
        <p:nvSpPr>
          <p:cNvPr id="30" name="Content Placeholder 2">
            <a:extLst>
              <a:ext uri="{FF2B5EF4-FFF2-40B4-BE49-F238E27FC236}">
                <a16:creationId xmlns:a16="http://schemas.microsoft.com/office/drawing/2014/main" id="{5F68B52E-A842-4EC3-B44C-0040593962CB}"/>
              </a:ext>
            </a:extLst>
          </p:cNvPr>
          <p:cNvSpPr>
            <a:spLocks noGrp="1"/>
          </p:cNvSpPr>
          <p:nvPr>
            <p:ph sz="quarter" idx="37"/>
          </p:nvPr>
        </p:nvSpPr>
        <p:spPr>
          <a:xfrm>
            <a:off x="7834985" y="1485003"/>
            <a:ext cx="1292225" cy="153888"/>
          </a:xfrm>
        </p:spPr>
        <p:txBody>
          <a:bodyPr/>
          <a:lstStyle>
            <a:lvl1pPr marL="0" indent="0">
              <a:buNone/>
              <a:defRPr sz="1000"/>
            </a:lvl1pPr>
          </a:lstStyle>
          <a:p>
            <a:pPr lvl="0"/>
            <a:endParaRPr lang="en-US"/>
          </a:p>
        </p:txBody>
      </p:sp>
      <p:sp>
        <p:nvSpPr>
          <p:cNvPr id="31" name="Content Placeholder 2">
            <a:extLst>
              <a:ext uri="{FF2B5EF4-FFF2-40B4-BE49-F238E27FC236}">
                <a16:creationId xmlns:a16="http://schemas.microsoft.com/office/drawing/2014/main" id="{5FCEC5B5-8D22-49EC-A5C9-925CFA85B0BC}"/>
              </a:ext>
            </a:extLst>
          </p:cNvPr>
          <p:cNvSpPr>
            <a:spLocks noGrp="1"/>
          </p:cNvSpPr>
          <p:nvPr>
            <p:ph sz="quarter" idx="38"/>
          </p:nvPr>
        </p:nvSpPr>
        <p:spPr>
          <a:xfrm>
            <a:off x="6325943" y="1874925"/>
            <a:ext cx="1292225" cy="153888"/>
          </a:xfrm>
        </p:spPr>
        <p:txBody>
          <a:bodyPr/>
          <a:lstStyle>
            <a:lvl1pPr marL="0" indent="0">
              <a:buNone/>
              <a:defRPr sz="1000"/>
            </a:lvl1pPr>
          </a:lstStyle>
          <a:p>
            <a:pPr lvl="0"/>
            <a:endParaRPr lang="en-US"/>
          </a:p>
        </p:txBody>
      </p:sp>
      <p:sp>
        <p:nvSpPr>
          <p:cNvPr id="32" name="Content Placeholder 2">
            <a:extLst>
              <a:ext uri="{FF2B5EF4-FFF2-40B4-BE49-F238E27FC236}">
                <a16:creationId xmlns:a16="http://schemas.microsoft.com/office/drawing/2014/main" id="{9749CDF4-06C8-4A46-B2E2-DAF73C501F13}"/>
              </a:ext>
            </a:extLst>
          </p:cNvPr>
          <p:cNvSpPr>
            <a:spLocks noGrp="1"/>
          </p:cNvSpPr>
          <p:nvPr>
            <p:ph sz="quarter" idx="39"/>
          </p:nvPr>
        </p:nvSpPr>
        <p:spPr>
          <a:xfrm>
            <a:off x="7834985" y="1874925"/>
            <a:ext cx="1292225" cy="153888"/>
          </a:xfrm>
        </p:spPr>
        <p:txBody>
          <a:bodyPr/>
          <a:lstStyle>
            <a:lvl1pPr marL="0" indent="0">
              <a:buNone/>
              <a:defRPr sz="1000"/>
            </a:lvl1pPr>
          </a:lstStyle>
          <a:p>
            <a:pPr lvl="0"/>
            <a:endParaRPr lang="en-US"/>
          </a:p>
        </p:txBody>
      </p:sp>
      <p:sp>
        <p:nvSpPr>
          <p:cNvPr id="33" name="Content Placeholder 2">
            <a:extLst>
              <a:ext uri="{FF2B5EF4-FFF2-40B4-BE49-F238E27FC236}">
                <a16:creationId xmlns:a16="http://schemas.microsoft.com/office/drawing/2014/main" id="{8719FE36-B1B3-4B8E-830B-14352FE33AB2}"/>
              </a:ext>
            </a:extLst>
          </p:cNvPr>
          <p:cNvSpPr>
            <a:spLocks noGrp="1"/>
          </p:cNvSpPr>
          <p:nvPr>
            <p:ph sz="quarter" idx="40"/>
          </p:nvPr>
        </p:nvSpPr>
        <p:spPr>
          <a:xfrm>
            <a:off x="263525" y="2396259"/>
            <a:ext cx="1292225" cy="153888"/>
          </a:xfrm>
        </p:spPr>
        <p:txBody>
          <a:bodyPr/>
          <a:lstStyle>
            <a:lvl1pPr marL="0" indent="0">
              <a:buNone/>
              <a:defRPr sz="1000"/>
            </a:lvl1pPr>
          </a:lstStyle>
          <a:p>
            <a:pPr lvl="0"/>
            <a:endParaRPr lang="en-US"/>
          </a:p>
        </p:txBody>
      </p:sp>
      <p:sp>
        <p:nvSpPr>
          <p:cNvPr id="34" name="Content Placeholder 2">
            <a:extLst>
              <a:ext uri="{FF2B5EF4-FFF2-40B4-BE49-F238E27FC236}">
                <a16:creationId xmlns:a16="http://schemas.microsoft.com/office/drawing/2014/main" id="{1D3184E6-DEEE-438B-8C2B-72E55C8C5925}"/>
              </a:ext>
            </a:extLst>
          </p:cNvPr>
          <p:cNvSpPr>
            <a:spLocks noGrp="1"/>
          </p:cNvSpPr>
          <p:nvPr>
            <p:ph sz="quarter" idx="41"/>
          </p:nvPr>
        </p:nvSpPr>
        <p:spPr>
          <a:xfrm>
            <a:off x="1772567" y="2396259"/>
            <a:ext cx="1292225" cy="153888"/>
          </a:xfrm>
        </p:spPr>
        <p:txBody>
          <a:bodyPr/>
          <a:lstStyle>
            <a:lvl1pPr marL="0" indent="0">
              <a:buNone/>
              <a:defRPr sz="1000"/>
            </a:lvl1pPr>
          </a:lstStyle>
          <a:p>
            <a:pPr lvl="0"/>
            <a:endParaRPr lang="en-US"/>
          </a:p>
        </p:txBody>
      </p:sp>
      <p:sp>
        <p:nvSpPr>
          <p:cNvPr id="35" name="Content Placeholder 2">
            <a:extLst>
              <a:ext uri="{FF2B5EF4-FFF2-40B4-BE49-F238E27FC236}">
                <a16:creationId xmlns:a16="http://schemas.microsoft.com/office/drawing/2014/main" id="{BEC59B97-E338-4AAD-8A6C-7F678B13C761}"/>
              </a:ext>
            </a:extLst>
          </p:cNvPr>
          <p:cNvSpPr>
            <a:spLocks noGrp="1"/>
          </p:cNvSpPr>
          <p:nvPr>
            <p:ph sz="quarter" idx="42"/>
          </p:nvPr>
        </p:nvSpPr>
        <p:spPr>
          <a:xfrm>
            <a:off x="263525" y="2831464"/>
            <a:ext cx="1292225" cy="153888"/>
          </a:xfrm>
        </p:spPr>
        <p:txBody>
          <a:bodyPr/>
          <a:lstStyle>
            <a:lvl1pPr marL="0" indent="0">
              <a:buNone/>
              <a:defRPr sz="1000"/>
            </a:lvl1pPr>
          </a:lstStyle>
          <a:p>
            <a:pPr lvl="0"/>
            <a:endParaRPr lang="en-US"/>
          </a:p>
        </p:txBody>
      </p:sp>
      <p:sp>
        <p:nvSpPr>
          <p:cNvPr id="36" name="Content Placeholder 2">
            <a:extLst>
              <a:ext uri="{FF2B5EF4-FFF2-40B4-BE49-F238E27FC236}">
                <a16:creationId xmlns:a16="http://schemas.microsoft.com/office/drawing/2014/main" id="{C7894F27-D3D5-4271-8FFC-ACF626717D16}"/>
              </a:ext>
            </a:extLst>
          </p:cNvPr>
          <p:cNvSpPr>
            <a:spLocks noGrp="1"/>
          </p:cNvSpPr>
          <p:nvPr>
            <p:ph sz="quarter" idx="43"/>
          </p:nvPr>
        </p:nvSpPr>
        <p:spPr>
          <a:xfrm>
            <a:off x="1772567" y="2831464"/>
            <a:ext cx="1292225" cy="153888"/>
          </a:xfrm>
        </p:spPr>
        <p:txBody>
          <a:bodyPr/>
          <a:lstStyle>
            <a:lvl1pPr marL="0" indent="0">
              <a:buNone/>
              <a:defRPr sz="1000"/>
            </a:lvl1pPr>
          </a:lstStyle>
          <a:p>
            <a:pPr lvl="0"/>
            <a:endParaRPr lang="en-US"/>
          </a:p>
        </p:txBody>
      </p:sp>
      <p:sp>
        <p:nvSpPr>
          <p:cNvPr id="37" name="Content Placeholder 2">
            <a:extLst>
              <a:ext uri="{FF2B5EF4-FFF2-40B4-BE49-F238E27FC236}">
                <a16:creationId xmlns:a16="http://schemas.microsoft.com/office/drawing/2014/main" id="{ABD84E24-B348-4D4D-878B-5244A384B0A0}"/>
              </a:ext>
            </a:extLst>
          </p:cNvPr>
          <p:cNvSpPr>
            <a:spLocks noGrp="1"/>
          </p:cNvSpPr>
          <p:nvPr>
            <p:ph sz="quarter" idx="44"/>
          </p:nvPr>
        </p:nvSpPr>
        <p:spPr>
          <a:xfrm>
            <a:off x="263525" y="3266669"/>
            <a:ext cx="1292225" cy="153888"/>
          </a:xfrm>
        </p:spPr>
        <p:txBody>
          <a:bodyPr/>
          <a:lstStyle>
            <a:lvl1pPr marL="0" indent="0">
              <a:buNone/>
              <a:defRPr sz="1000"/>
            </a:lvl1pPr>
          </a:lstStyle>
          <a:p>
            <a:pPr lvl="0"/>
            <a:endParaRPr lang="en-US"/>
          </a:p>
        </p:txBody>
      </p:sp>
      <p:sp>
        <p:nvSpPr>
          <p:cNvPr id="38" name="Content Placeholder 2">
            <a:extLst>
              <a:ext uri="{FF2B5EF4-FFF2-40B4-BE49-F238E27FC236}">
                <a16:creationId xmlns:a16="http://schemas.microsoft.com/office/drawing/2014/main" id="{728E84CC-F3E5-4E7F-B73F-11097476C946}"/>
              </a:ext>
            </a:extLst>
          </p:cNvPr>
          <p:cNvSpPr>
            <a:spLocks noGrp="1"/>
          </p:cNvSpPr>
          <p:nvPr>
            <p:ph sz="quarter" idx="45"/>
          </p:nvPr>
        </p:nvSpPr>
        <p:spPr>
          <a:xfrm>
            <a:off x="1772567" y="3266669"/>
            <a:ext cx="1292225" cy="153888"/>
          </a:xfrm>
        </p:spPr>
        <p:txBody>
          <a:bodyPr/>
          <a:lstStyle>
            <a:lvl1pPr marL="0" indent="0">
              <a:buNone/>
              <a:defRPr sz="1000"/>
            </a:lvl1pPr>
          </a:lstStyle>
          <a:p>
            <a:pPr lvl="0"/>
            <a:endParaRPr lang="en-US"/>
          </a:p>
        </p:txBody>
      </p:sp>
      <p:sp>
        <p:nvSpPr>
          <p:cNvPr id="39" name="Content Placeholder 2">
            <a:extLst>
              <a:ext uri="{FF2B5EF4-FFF2-40B4-BE49-F238E27FC236}">
                <a16:creationId xmlns:a16="http://schemas.microsoft.com/office/drawing/2014/main" id="{2F04C186-355B-4234-AFD1-E923D911E215}"/>
              </a:ext>
            </a:extLst>
          </p:cNvPr>
          <p:cNvSpPr>
            <a:spLocks noGrp="1"/>
          </p:cNvSpPr>
          <p:nvPr>
            <p:ph sz="quarter" idx="46"/>
          </p:nvPr>
        </p:nvSpPr>
        <p:spPr>
          <a:xfrm>
            <a:off x="263525" y="3701874"/>
            <a:ext cx="1292225" cy="153888"/>
          </a:xfrm>
        </p:spPr>
        <p:txBody>
          <a:bodyPr/>
          <a:lstStyle>
            <a:lvl1pPr marL="0" indent="0">
              <a:buNone/>
              <a:defRPr sz="1000"/>
            </a:lvl1pPr>
          </a:lstStyle>
          <a:p>
            <a:pPr lvl="0"/>
            <a:endParaRPr lang="en-US"/>
          </a:p>
        </p:txBody>
      </p:sp>
      <p:sp>
        <p:nvSpPr>
          <p:cNvPr id="40" name="Content Placeholder 2">
            <a:extLst>
              <a:ext uri="{FF2B5EF4-FFF2-40B4-BE49-F238E27FC236}">
                <a16:creationId xmlns:a16="http://schemas.microsoft.com/office/drawing/2014/main" id="{6E19BF16-5C23-4F44-954F-C2B9B6F7DC0F}"/>
              </a:ext>
            </a:extLst>
          </p:cNvPr>
          <p:cNvSpPr>
            <a:spLocks noGrp="1"/>
          </p:cNvSpPr>
          <p:nvPr>
            <p:ph sz="quarter" idx="47"/>
          </p:nvPr>
        </p:nvSpPr>
        <p:spPr>
          <a:xfrm>
            <a:off x="1772567" y="3701874"/>
            <a:ext cx="1292225" cy="153888"/>
          </a:xfrm>
        </p:spPr>
        <p:txBody>
          <a:bodyPr/>
          <a:lstStyle>
            <a:lvl1pPr marL="0" indent="0">
              <a:buNone/>
              <a:defRPr sz="1000"/>
            </a:lvl1pPr>
          </a:lstStyle>
          <a:p>
            <a:pPr lvl="0"/>
            <a:endParaRPr lang="en-US"/>
          </a:p>
        </p:txBody>
      </p:sp>
      <p:sp>
        <p:nvSpPr>
          <p:cNvPr id="41" name="Content Placeholder 2">
            <a:extLst>
              <a:ext uri="{FF2B5EF4-FFF2-40B4-BE49-F238E27FC236}">
                <a16:creationId xmlns:a16="http://schemas.microsoft.com/office/drawing/2014/main" id="{5643A018-6895-4257-9A5C-010B8ED66811}"/>
              </a:ext>
            </a:extLst>
          </p:cNvPr>
          <p:cNvSpPr>
            <a:spLocks noGrp="1"/>
          </p:cNvSpPr>
          <p:nvPr>
            <p:ph sz="quarter" idx="48"/>
          </p:nvPr>
        </p:nvSpPr>
        <p:spPr>
          <a:xfrm>
            <a:off x="263525" y="4091796"/>
            <a:ext cx="1292225" cy="153888"/>
          </a:xfrm>
        </p:spPr>
        <p:txBody>
          <a:bodyPr/>
          <a:lstStyle>
            <a:lvl1pPr marL="0" indent="0">
              <a:buNone/>
              <a:defRPr sz="1000"/>
            </a:lvl1pPr>
          </a:lstStyle>
          <a:p>
            <a:pPr lvl="0"/>
            <a:endParaRPr lang="en-US"/>
          </a:p>
        </p:txBody>
      </p:sp>
      <p:sp>
        <p:nvSpPr>
          <p:cNvPr id="42" name="Content Placeholder 2">
            <a:extLst>
              <a:ext uri="{FF2B5EF4-FFF2-40B4-BE49-F238E27FC236}">
                <a16:creationId xmlns:a16="http://schemas.microsoft.com/office/drawing/2014/main" id="{2301D664-55D0-4E22-A15C-1AEFB0F4ABAA}"/>
              </a:ext>
            </a:extLst>
          </p:cNvPr>
          <p:cNvSpPr>
            <a:spLocks noGrp="1"/>
          </p:cNvSpPr>
          <p:nvPr>
            <p:ph sz="quarter" idx="49"/>
          </p:nvPr>
        </p:nvSpPr>
        <p:spPr>
          <a:xfrm>
            <a:off x="1772567" y="4091796"/>
            <a:ext cx="1292225" cy="153888"/>
          </a:xfrm>
        </p:spPr>
        <p:txBody>
          <a:bodyPr/>
          <a:lstStyle>
            <a:lvl1pPr marL="0" indent="0">
              <a:buNone/>
              <a:defRPr sz="1000"/>
            </a:lvl1pPr>
          </a:lstStyle>
          <a:p>
            <a:pPr lvl="0"/>
            <a:endParaRPr lang="en-US"/>
          </a:p>
        </p:txBody>
      </p:sp>
      <p:sp>
        <p:nvSpPr>
          <p:cNvPr id="43" name="Content Placeholder 2">
            <a:extLst>
              <a:ext uri="{FF2B5EF4-FFF2-40B4-BE49-F238E27FC236}">
                <a16:creationId xmlns:a16="http://schemas.microsoft.com/office/drawing/2014/main" id="{02EB8510-E933-484A-823D-128856D90A0E}"/>
              </a:ext>
            </a:extLst>
          </p:cNvPr>
          <p:cNvSpPr>
            <a:spLocks noGrp="1"/>
          </p:cNvSpPr>
          <p:nvPr>
            <p:ph sz="quarter" idx="50"/>
          </p:nvPr>
        </p:nvSpPr>
        <p:spPr>
          <a:xfrm>
            <a:off x="3168552" y="2308086"/>
            <a:ext cx="1292225" cy="153888"/>
          </a:xfrm>
        </p:spPr>
        <p:txBody>
          <a:bodyPr/>
          <a:lstStyle>
            <a:lvl1pPr marL="0" indent="0">
              <a:buNone/>
              <a:defRPr sz="1000"/>
            </a:lvl1pPr>
          </a:lstStyle>
          <a:p>
            <a:pPr lvl="0"/>
            <a:endParaRPr lang="en-US"/>
          </a:p>
        </p:txBody>
      </p:sp>
      <p:sp>
        <p:nvSpPr>
          <p:cNvPr id="44" name="Content Placeholder 2">
            <a:extLst>
              <a:ext uri="{FF2B5EF4-FFF2-40B4-BE49-F238E27FC236}">
                <a16:creationId xmlns:a16="http://schemas.microsoft.com/office/drawing/2014/main" id="{A8ED0526-1801-45B3-80E4-FFB9B76B62DF}"/>
              </a:ext>
            </a:extLst>
          </p:cNvPr>
          <p:cNvSpPr>
            <a:spLocks noGrp="1"/>
          </p:cNvSpPr>
          <p:nvPr>
            <p:ph sz="quarter" idx="51"/>
          </p:nvPr>
        </p:nvSpPr>
        <p:spPr>
          <a:xfrm>
            <a:off x="4677594" y="2308086"/>
            <a:ext cx="1292225" cy="153888"/>
          </a:xfrm>
        </p:spPr>
        <p:txBody>
          <a:bodyPr/>
          <a:lstStyle>
            <a:lvl1pPr marL="0" indent="0">
              <a:buNone/>
              <a:defRPr sz="1000"/>
            </a:lvl1pPr>
          </a:lstStyle>
          <a:p>
            <a:pPr lvl="0"/>
            <a:endParaRPr lang="en-US"/>
          </a:p>
        </p:txBody>
      </p:sp>
      <p:sp>
        <p:nvSpPr>
          <p:cNvPr id="45" name="Content Placeholder 2">
            <a:extLst>
              <a:ext uri="{FF2B5EF4-FFF2-40B4-BE49-F238E27FC236}">
                <a16:creationId xmlns:a16="http://schemas.microsoft.com/office/drawing/2014/main" id="{DBA0FA38-1D35-489D-95F8-85EA1B5C9F2A}"/>
              </a:ext>
            </a:extLst>
          </p:cNvPr>
          <p:cNvSpPr>
            <a:spLocks noGrp="1"/>
          </p:cNvSpPr>
          <p:nvPr>
            <p:ph sz="quarter" idx="52"/>
          </p:nvPr>
        </p:nvSpPr>
        <p:spPr>
          <a:xfrm>
            <a:off x="3168552" y="2743291"/>
            <a:ext cx="1292225" cy="153888"/>
          </a:xfrm>
        </p:spPr>
        <p:txBody>
          <a:bodyPr/>
          <a:lstStyle>
            <a:lvl1pPr marL="0" indent="0">
              <a:buNone/>
              <a:defRPr sz="1000"/>
            </a:lvl1pPr>
          </a:lstStyle>
          <a:p>
            <a:pPr lvl="0"/>
            <a:endParaRPr lang="en-US"/>
          </a:p>
        </p:txBody>
      </p:sp>
      <p:sp>
        <p:nvSpPr>
          <p:cNvPr id="46" name="Content Placeholder 2">
            <a:extLst>
              <a:ext uri="{FF2B5EF4-FFF2-40B4-BE49-F238E27FC236}">
                <a16:creationId xmlns:a16="http://schemas.microsoft.com/office/drawing/2014/main" id="{B562D635-6A37-44E0-82D9-9AEAD9A61A80}"/>
              </a:ext>
            </a:extLst>
          </p:cNvPr>
          <p:cNvSpPr>
            <a:spLocks noGrp="1"/>
          </p:cNvSpPr>
          <p:nvPr>
            <p:ph sz="quarter" idx="53"/>
          </p:nvPr>
        </p:nvSpPr>
        <p:spPr>
          <a:xfrm>
            <a:off x="4677594" y="2743291"/>
            <a:ext cx="1292225" cy="153888"/>
          </a:xfrm>
        </p:spPr>
        <p:txBody>
          <a:bodyPr/>
          <a:lstStyle>
            <a:lvl1pPr marL="0" indent="0">
              <a:buNone/>
              <a:defRPr sz="1000"/>
            </a:lvl1pPr>
          </a:lstStyle>
          <a:p>
            <a:pPr lvl="0"/>
            <a:endParaRPr lang="en-US"/>
          </a:p>
        </p:txBody>
      </p:sp>
      <p:sp>
        <p:nvSpPr>
          <p:cNvPr id="47" name="Content Placeholder 2">
            <a:extLst>
              <a:ext uri="{FF2B5EF4-FFF2-40B4-BE49-F238E27FC236}">
                <a16:creationId xmlns:a16="http://schemas.microsoft.com/office/drawing/2014/main" id="{15F4B6DB-41EA-4230-A301-2A890D7ADDC1}"/>
              </a:ext>
            </a:extLst>
          </p:cNvPr>
          <p:cNvSpPr>
            <a:spLocks noGrp="1"/>
          </p:cNvSpPr>
          <p:nvPr>
            <p:ph sz="quarter" idx="54"/>
          </p:nvPr>
        </p:nvSpPr>
        <p:spPr>
          <a:xfrm>
            <a:off x="3168552" y="3178496"/>
            <a:ext cx="1292225" cy="153888"/>
          </a:xfrm>
        </p:spPr>
        <p:txBody>
          <a:bodyPr/>
          <a:lstStyle>
            <a:lvl1pPr marL="0" indent="0">
              <a:buNone/>
              <a:defRPr sz="1000"/>
            </a:lvl1pPr>
          </a:lstStyle>
          <a:p>
            <a:pPr lvl="0"/>
            <a:endParaRPr lang="en-US"/>
          </a:p>
        </p:txBody>
      </p:sp>
      <p:sp>
        <p:nvSpPr>
          <p:cNvPr id="48" name="Content Placeholder 2">
            <a:extLst>
              <a:ext uri="{FF2B5EF4-FFF2-40B4-BE49-F238E27FC236}">
                <a16:creationId xmlns:a16="http://schemas.microsoft.com/office/drawing/2014/main" id="{92B2676F-E2A4-4A37-BC44-7A46DE5E0282}"/>
              </a:ext>
            </a:extLst>
          </p:cNvPr>
          <p:cNvSpPr>
            <a:spLocks noGrp="1"/>
          </p:cNvSpPr>
          <p:nvPr>
            <p:ph sz="quarter" idx="55"/>
          </p:nvPr>
        </p:nvSpPr>
        <p:spPr>
          <a:xfrm>
            <a:off x="4677594" y="3178496"/>
            <a:ext cx="1292225" cy="153888"/>
          </a:xfrm>
        </p:spPr>
        <p:txBody>
          <a:bodyPr/>
          <a:lstStyle>
            <a:lvl1pPr marL="0" indent="0">
              <a:buNone/>
              <a:defRPr sz="1000"/>
            </a:lvl1pPr>
          </a:lstStyle>
          <a:p>
            <a:pPr lvl="0"/>
            <a:endParaRPr lang="en-US"/>
          </a:p>
        </p:txBody>
      </p:sp>
      <p:sp>
        <p:nvSpPr>
          <p:cNvPr id="49" name="Content Placeholder 2">
            <a:extLst>
              <a:ext uri="{FF2B5EF4-FFF2-40B4-BE49-F238E27FC236}">
                <a16:creationId xmlns:a16="http://schemas.microsoft.com/office/drawing/2014/main" id="{828898C2-3DDF-48D5-9AC1-EC3711A0F1CE}"/>
              </a:ext>
            </a:extLst>
          </p:cNvPr>
          <p:cNvSpPr>
            <a:spLocks noGrp="1"/>
          </p:cNvSpPr>
          <p:nvPr>
            <p:ph sz="quarter" idx="56"/>
          </p:nvPr>
        </p:nvSpPr>
        <p:spPr>
          <a:xfrm>
            <a:off x="3168552" y="3613701"/>
            <a:ext cx="1292225" cy="153888"/>
          </a:xfrm>
        </p:spPr>
        <p:txBody>
          <a:bodyPr/>
          <a:lstStyle>
            <a:lvl1pPr marL="0" indent="0">
              <a:buNone/>
              <a:defRPr sz="1000"/>
            </a:lvl1pPr>
          </a:lstStyle>
          <a:p>
            <a:pPr lvl="0"/>
            <a:endParaRPr lang="en-US"/>
          </a:p>
        </p:txBody>
      </p:sp>
      <p:sp>
        <p:nvSpPr>
          <p:cNvPr id="50" name="Content Placeholder 2">
            <a:extLst>
              <a:ext uri="{FF2B5EF4-FFF2-40B4-BE49-F238E27FC236}">
                <a16:creationId xmlns:a16="http://schemas.microsoft.com/office/drawing/2014/main" id="{E1581C51-0F9A-402B-BEF2-5DAB58C06D6F}"/>
              </a:ext>
            </a:extLst>
          </p:cNvPr>
          <p:cNvSpPr>
            <a:spLocks noGrp="1"/>
          </p:cNvSpPr>
          <p:nvPr>
            <p:ph sz="quarter" idx="57"/>
          </p:nvPr>
        </p:nvSpPr>
        <p:spPr>
          <a:xfrm>
            <a:off x="4677594" y="3613701"/>
            <a:ext cx="1292225" cy="153888"/>
          </a:xfrm>
        </p:spPr>
        <p:txBody>
          <a:bodyPr/>
          <a:lstStyle>
            <a:lvl1pPr marL="0" indent="0">
              <a:buNone/>
              <a:defRPr sz="1000"/>
            </a:lvl1pPr>
          </a:lstStyle>
          <a:p>
            <a:pPr lvl="0"/>
            <a:endParaRPr lang="en-US"/>
          </a:p>
        </p:txBody>
      </p:sp>
      <p:sp>
        <p:nvSpPr>
          <p:cNvPr id="51" name="Content Placeholder 2">
            <a:extLst>
              <a:ext uri="{FF2B5EF4-FFF2-40B4-BE49-F238E27FC236}">
                <a16:creationId xmlns:a16="http://schemas.microsoft.com/office/drawing/2014/main" id="{41E08777-B47C-49E0-899F-39BBF20B2596}"/>
              </a:ext>
            </a:extLst>
          </p:cNvPr>
          <p:cNvSpPr>
            <a:spLocks noGrp="1"/>
          </p:cNvSpPr>
          <p:nvPr>
            <p:ph sz="quarter" idx="58"/>
          </p:nvPr>
        </p:nvSpPr>
        <p:spPr>
          <a:xfrm>
            <a:off x="3168552" y="4003623"/>
            <a:ext cx="1292225" cy="153888"/>
          </a:xfrm>
        </p:spPr>
        <p:txBody>
          <a:bodyPr/>
          <a:lstStyle>
            <a:lvl1pPr marL="0" indent="0">
              <a:buNone/>
              <a:defRPr sz="1000"/>
            </a:lvl1pPr>
          </a:lstStyle>
          <a:p>
            <a:pPr lvl="0"/>
            <a:endParaRPr lang="en-US"/>
          </a:p>
        </p:txBody>
      </p:sp>
      <p:sp>
        <p:nvSpPr>
          <p:cNvPr id="52" name="Content Placeholder 2">
            <a:extLst>
              <a:ext uri="{FF2B5EF4-FFF2-40B4-BE49-F238E27FC236}">
                <a16:creationId xmlns:a16="http://schemas.microsoft.com/office/drawing/2014/main" id="{E4AF72BF-3326-47A8-BA0B-75AB63631EA9}"/>
              </a:ext>
            </a:extLst>
          </p:cNvPr>
          <p:cNvSpPr>
            <a:spLocks noGrp="1"/>
          </p:cNvSpPr>
          <p:nvPr>
            <p:ph sz="quarter" idx="59"/>
          </p:nvPr>
        </p:nvSpPr>
        <p:spPr>
          <a:xfrm>
            <a:off x="4677594" y="4003623"/>
            <a:ext cx="1292225" cy="153888"/>
          </a:xfrm>
        </p:spPr>
        <p:txBody>
          <a:bodyPr/>
          <a:lstStyle>
            <a:lvl1pPr marL="0" indent="0">
              <a:buNone/>
              <a:defRPr sz="1000"/>
            </a:lvl1pPr>
          </a:lstStyle>
          <a:p>
            <a:pPr lvl="0"/>
            <a:endParaRPr lang="en-US"/>
          </a:p>
        </p:txBody>
      </p:sp>
      <p:sp>
        <p:nvSpPr>
          <p:cNvPr id="63" name="Content Placeholder 2">
            <a:extLst>
              <a:ext uri="{FF2B5EF4-FFF2-40B4-BE49-F238E27FC236}">
                <a16:creationId xmlns:a16="http://schemas.microsoft.com/office/drawing/2014/main" id="{8FC6422F-243B-48B0-9830-F0610254A969}"/>
              </a:ext>
            </a:extLst>
          </p:cNvPr>
          <p:cNvSpPr>
            <a:spLocks noGrp="1"/>
          </p:cNvSpPr>
          <p:nvPr>
            <p:ph sz="quarter" idx="60"/>
          </p:nvPr>
        </p:nvSpPr>
        <p:spPr>
          <a:xfrm>
            <a:off x="6186636" y="2294978"/>
            <a:ext cx="1292225" cy="153888"/>
          </a:xfrm>
        </p:spPr>
        <p:txBody>
          <a:bodyPr/>
          <a:lstStyle>
            <a:lvl1pPr marL="0" indent="0">
              <a:buNone/>
              <a:defRPr sz="1000"/>
            </a:lvl1pPr>
          </a:lstStyle>
          <a:p>
            <a:pPr lvl="0"/>
            <a:endParaRPr lang="en-US"/>
          </a:p>
        </p:txBody>
      </p:sp>
      <p:sp>
        <p:nvSpPr>
          <p:cNvPr id="64" name="Content Placeholder 2">
            <a:extLst>
              <a:ext uri="{FF2B5EF4-FFF2-40B4-BE49-F238E27FC236}">
                <a16:creationId xmlns:a16="http://schemas.microsoft.com/office/drawing/2014/main" id="{6876EE1E-1229-4CC3-9AFD-9E6E92742511}"/>
              </a:ext>
            </a:extLst>
          </p:cNvPr>
          <p:cNvSpPr>
            <a:spLocks noGrp="1"/>
          </p:cNvSpPr>
          <p:nvPr>
            <p:ph sz="quarter" idx="61"/>
          </p:nvPr>
        </p:nvSpPr>
        <p:spPr>
          <a:xfrm>
            <a:off x="7695678" y="2294978"/>
            <a:ext cx="1292225" cy="153888"/>
          </a:xfrm>
        </p:spPr>
        <p:txBody>
          <a:bodyPr/>
          <a:lstStyle>
            <a:lvl1pPr marL="0" indent="0">
              <a:buNone/>
              <a:defRPr sz="1000"/>
            </a:lvl1pPr>
          </a:lstStyle>
          <a:p>
            <a:pPr lvl="0"/>
            <a:endParaRPr lang="en-US"/>
          </a:p>
        </p:txBody>
      </p:sp>
      <p:sp>
        <p:nvSpPr>
          <p:cNvPr id="65" name="Content Placeholder 2">
            <a:extLst>
              <a:ext uri="{FF2B5EF4-FFF2-40B4-BE49-F238E27FC236}">
                <a16:creationId xmlns:a16="http://schemas.microsoft.com/office/drawing/2014/main" id="{18E9E237-E9DF-44B1-A209-0943AF91625A}"/>
              </a:ext>
            </a:extLst>
          </p:cNvPr>
          <p:cNvSpPr>
            <a:spLocks noGrp="1"/>
          </p:cNvSpPr>
          <p:nvPr>
            <p:ph sz="quarter" idx="62"/>
          </p:nvPr>
        </p:nvSpPr>
        <p:spPr>
          <a:xfrm>
            <a:off x="6186636" y="2730183"/>
            <a:ext cx="1292225" cy="153888"/>
          </a:xfrm>
        </p:spPr>
        <p:txBody>
          <a:bodyPr/>
          <a:lstStyle>
            <a:lvl1pPr marL="0" indent="0">
              <a:buNone/>
              <a:defRPr sz="1000"/>
            </a:lvl1pPr>
          </a:lstStyle>
          <a:p>
            <a:pPr lvl="0"/>
            <a:endParaRPr lang="en-US"/>
          </a:p>
        </p:txBody>
      </p:sp>
      <p:sp>
        <p:nvSpPr>
          <p:cNvPr id="66" name="Content Placeholder 2">
            <a:extLst>
              <a:ext uri="{FF2B5EF4-FFF2-40B4-BE49-F238E27FC236}">
                <a16:creationId xmlns:a16="http://schemas.microsoft.com/office/drawing/2014/main" id="{6654FF11-0D90-4D08-B591-E9641FAB26BE}"/>
              </a:ext>
            </a:extLst>
          </p:cNvPr>
          <p:cNvSpPr>
            <a:spLocks noGrp="1"/>
          </p:cNvSpPr>
          <p:nvPr>
            <p:ph sz="quarter" idx="63"/>
          </p:nvPr>
        </p:nvSpPr>
        <p:spPr>
          <a:xfrm>
            <a:off x="7695678" y="2730183"/>
            <a:ext cx="1292225" cy="153888"/>
          </a:xfrm>
        </p:spPr>
        <p:txBody>
          <a:bodyPr/>
          <a:lstStyle>
            <a:lvl1pPr marL="0" indent="0">
              <a:buNone/>
              <a:defRPr sz="1000"/>
            </a:lvl1pPr>
          </a:lstStyle>
          <a:p>
            <a:pPr lvl="0"/>
            <a:endParaRPr lang="en-US"/>
          </a:p>
        </p:txBody>
      </p:sp>
      <p:sp>
        <p:nvSpPr>
          <p:cNvPr id="67" name="Content Placeholder 2">
            <a:extLst>
              <a:ext uri="{FF2B5EF4-FFF2-40B4-BE49-F238E27FC236}">
                <a16:creationId xmlns:a16="http://schemas.microsoft.com/office/drawing/2014/main" id="{C161B45A-281E-492D-A2D3-9A2AFFF4EAFA}"/>
              </a:ext>
            </a:extLst>
          </p:cNvPr>
          <p:cNvSpPr>
            <a:spLocks noGrp="1"/>
          </p:cNvSpPr>
          <p:nvPr>
            <p:ph sz="quarter" idx="64"/>
          </p:nvPr>
        </p:nvSpPr>
        <p:spPr>
          <a:xfrm>
            <a:off x="6186636" y="3165388"/>
            <a:ext cx="1292225" cy="153888"/>
          </a:xfrm>
        </p:spPr>
        <p:txBody>
          <a:bodyPr/>
          <a:lstStyle>
            <a:lvl1pPr marL="0" indent="0">
              <a:buNone/>
              <a:defRPr sz="1000"/>
            </a:lvl1pPr>
          </a:lstStyle>
          <a:p>
            <a:pPr lvl="0"/>
            <a:endParaRPr lang="en-US"/>
          </a:p>
        </p:txBody>
      </p:sp>
      <p:sp>
        <p:nvSpPr>
          <p:cNvPr id="68" name="Content Placeholder 2">
            <a:extLst>
              <a:ext uri="{FF2B5EF4-FFF2-40B4-BE49-F238E27FC236}">
                <a16:creationId xmlns:a16="http://schemas.microsoft.com/office/drawing/2014/main" id="{2AF5CB3D-D17C-453F-B6C4-6BA46C510A52}"/>
              </a:ext>
            </a:extLst>
          </p:cNvPr>
          <p:cNvSpPr>
            <a:spLocks noGrp="1"/>
          </p:cNvSpPr>
          <p:nvPr>
            <p:ph sz="quarter" idx="65"/>
          </p:nvPr>
        </p:nvSpPr>
        <p:spPr>
          <a:xfrm>
            <a:off x="7695678" y="3165388"/>
            <a:ext cx="1292225" cy="153888"/>
          </a:xfrm>
        </p:spPr>
        <p:txBody>
          <a:bodyPr/>
          <a:lstStyle>
            <a:lvl1pPr marL="0" indent="0">
              <a:buNone/>
              <a:defRPr sz="1000"/>
            </a:lvl1pPr>
          </a:lstStyle>
          <a:p>
            <a:pPr lvl="0"/>
            <a:endParaRPr lang="en-US"/>
          </a:p>
        </p:txBody>
      </p:sp>
      <p:sp>
        <p:nvSpPr>
          <p:cNvPr id="69" name="Content Placeholder 2">
            <a:extLst>
              <a:ext uri="{FF2B5EF4-FFF2-40B4-BE49-F238E27FC236}">
                <a16:creationId xmlns:a16="http://schemas.microsoft.com/office/drawing/2014/main" id="{1C369377-421A-45F1-B8B7-A4B2ED629023}"/>
              </a:ext>
            </a:extLst>
          </p:cNvPr>
          <p:cNvSpPr>
            <a:spLocks noGrp="1"/>
          </p:cNvSpPr>
          <p:nvPr>
            <p:ph sz="quarter" idx="66"/>
          </p:nvPr>
        </p:nvSpPr>
        <p:spPr>
          <a:xfrm>
            <a:off x="6186636" y="3600593"/>
            <a:ext cx="1292225" cy="153888"/>
          </a:xfrm>
        </p:spPr>
        <p:txBody>
          <a:bodyPr/>
          <a:lstStyle>
            <a:lvl1pPr marL="0" indent="0">
              <a:buNone/>
              <a:defRPr sz="1000"/>
            </a:lvl1pPr>
          </a:lstStyle>
          <a:p>
            <a:pPr lvl="0"/>
            <a:endParaRPr lang="en-US"/>
          </a:p>
        </p:txBody>
      </p:sp>
      <p:sp>
        <p:nvSpPr>
          <p:cNvPr id="70" name="Content Placeholder 2">
            <a:extLst>
              <a:ext uri="{FF2B5EF4-FFF2-40B4-BE49-F238E27FC236}">
                <a16:creationId xmlns:a16="http://schemas.microsoft.com/office/drawing/2014/main" id="{D222521D-8F7B-413F-BA3E-7D61417FC08E}"/>
              </a:ext>
            </a:extLst>
          </p:cNvPr>
          <p:cNvSpPr>
            <a:spLocks noGrp="1"/>
          </p:cNvSpPr>
          <p:nvPr>
            <p:ph sz="quarter" idx="67"/>
          </p:nvPr>
        </p:nvSpPr>
        <p:spPr>
          <a:xfrm>
            <a:off x="7695678" y="3600593"/>
            <a:ext cx="1292225" cy="153888"/>
          </a:xfrm>
        </p:spPr>
        <p:txBody>
          <a:bodyPr/>
          <a:lstStyle>
            <a:lvl1pPr marL="0" indent="0">
              <a:buNone/>
              <a:defRPr sz="1000"/>
            </a:lvl1pPr>
          </a:lstStyle>
          <a:p>
            <a:pPr lvl="0"/>
            <a:endParaRPr lang="en-US"/>
          </a:p>
        </p:txBody>
      </p:sp>
      <p:sp>
        <p:nvSpPr>
          <p:cNvPr id="71" name="Content Placeholder 2">
            <a:extLst>
              <a:ext uri="{FF2B5EF4-FFF2-40B4-BE49-F238E27FC236}">
                <a16:creationId xmlns:a16="http://schemas.microsoft.com/office/drawing/2014/main" id="{0DB9F7D6-80A4-44DE-A7D7-3DEE6562EF1A}"/>
              </a:ext>
            </a:extLst>
          </p:cNvPr>
          <p:cNvSpPr>
            <a:spLocks noGrp="1"/>
          </p:cNvSpPr>
          <p:nvPr>
            <p:ph sz="quarter" idx="68"/>
          </p:nvPr>
        </p:nvSpPr>
        <p:spPr>
          <a:xfrm>
            <a:off x="6186636" y="3990515"/>
            <a:ext cx="1292225" cy="153888"/>
          </a:xfrm>
        </p:spPr>
        <p:txBody>
          <a:bodyPr/>
          <a:lstStyle>
            <a:lvl1pPr marL="0" indent="0">
              <a:buNone/>
              <a:defRPr sz="1000"/>
            </a:lvl1pPr>
          </a:lstStyle>
          <a:p>
            <a:pPr lvl="0"/>
            <a:endParaRPr lang="en-US"/>
          </a:p>
        </p:txBody>
      </p:sp>
      <p:sp>
        <p:nvSpPr>
          <p:cNvPr id="72" name="Content Placeholder 2">
            <a:extLst>
              <a:ext uri="{FF2B5EF4-FFF2-40B4-BE49-F238E27FC236}">
                <a16:creationId xmlns:a16="http://schemas.microsoft.com/office/drawing/2014/main" id="{7353C91C-D923-4BF8-9C7E-C76BA935961F}"/>
              </a:ext>
            </a:extLst>
          </p:cNvPr>
          <p:cNvSpPr>
            <a:spLocks noGrp="1"/>
          </p:cNvSpPr>
          <p:nvPr>
            <p:ph sz="quarter" idx="69"/>
          </p:nvPr>
        </p:nvSpPr>
        <p:spPr>
          <a:xfrm>
            <a:off x="7695678" y="3990515"/>
            <a:ext cx="1292225" cy="153888"/>
          </a:xfrm>
        </p:spPr>
        <p:txBody>
          <a:bodyPr/>
          <a:lstStyle>
            <a:lvl1pPr marL="0" indent="0">
              <a:buNone/>
              <a:defRPr sz="1000"/>
            </a:lvl1pPr>
          </a:lstStyle>
          <a:p>
            <a:pPr lvl="0"/>
            <a:endParaRPr lang="en-US"/>
          </a:p>
        </p:txBody>
      </p:sp>
      <p:sp>
        <p:nvSpPr>
          <p:cNvPr id="74" name="Content Placeholder 2">
            <a:extLst>
              <a:ext uri="{FF2B5EF4-FFF2-40B4-BE49-F238E27FC236}">
                <a16:creationId xmlns:a16="http://schemas.microsoft.com/office/drawing/2014/main" id="{9E368CA3-38E5-4C7B-9140-8CF55CBA813B}"/>
              </a:ext>
            </a:extLst>
          </p:cNvPr>
          <p:cNvSpPr>
            <a:spLocks noGrp="1"/>
          </p:cNvSpPr>
          <p:nvPr>
            <p:ph sz="quarter" idx="70"/>
          </p:nvPr>
        </p:nvSpPr>
        <p:spPr>
          <a:xfrm>
            <a:off x="284524" y="4611446"/>
            <a:ext cx="1292225" cy="153888"/>
          </a:xfrm>
        </p:spPr>
        <p:txBody>
          <a:bodyPr/>
          <a:lstStyle>
            <a:lvl1pPr marL="0" indent="0">
              <a:buNone/>
              <a:defRPr sz="1000"/>
            </a:lvl1pPr>
          </a:lstStyle>
          <a:p>
            <a:pPr lvl="0"/>
            <a:endParaRPr lang="en-US"/>
          </a:p>
        </p:txBody>
      </p:sp>
      <p:sp>
        <p:nvSpPr>
          <p:cNvPr id="75" name="Content Placeholder 2">
            <a:extLst>
              <a:ext uri="{FF2B5EF4-FFF2-40B4-BE49-F238E27FC236}">
                <a16:creationId xmlns:a16="http://schemas.microsoft.com/office/drawing/2014/main" id="{05EF1501-1508-42C4-9969-CA383FF60D41}"/>
              </a:ext>
            </a:extLst>
          </p:cNvPr>
          <p:cNvSpPr>
            <a:spLocks noGrp="1"/>
          </p:cNvSpPr>
          <p:nvPr>
            <p:ph sz="quarter" idx="71"/>
          </p:nvPr>
        </p:nvSpPr>
        <p:spPr>
          <a:xfrm>
            <a:off x="1793566" y="4611446"/>
            <a:ext cx="1292225" cy="153888"/>
          </a:xfrm>
        </p:spPr>
        <p:txBody>
          <a:bodyPr/>
          <a:lstStyle>
            <a:lvl1pPr marL="0" indent="0">
              <a:buNone/>
              <a:defRPr sz="1000"/>
            </a:lvl1pPr>
          </a:lstStyle>
          <a:p>
            <a:pPr lvl="0"/>
            <a:endParaRPr lang="en-US"/>
          </a:p>
        </p:txBody>
      </p:sp>
      <p:sp>
        <p:nvSpPr>
          <p:cNvPr id="76" name="Content Placeholder 2">
            <a:extLst>
              <a:ext uri="{FF2B5EF4-FFF2-40B4-BE49-F238E27FC236}">
                <a16:creationId xmlns:a16="http://schemas.microsoft.com/office/drawing/2014/main" id="{327E764B-B7B9-4F66-BDEC-43797EBE1B28}"/>
              </a:ext>
            </a:extLst>
          </p:cNvPr>
          <p:cNvSpPr>
            <a:spLocks noGrp="1"/>
          </p:cNvSpPr>
          <p:nvPr>
            <p:ph sz="quarter" idx="72"/>
          </p:nvPr>
        </p:nvSpPr>
        <p:spPr>
          <a:xfrm>
            <a:off x="284524" y="5046651"/>
            <a:ext cx="1292225" cy="153888"/>
          </a:xfrm>
        </p:spPr>
        <p:txBody>
          <a:bodyPr/>
          <a:lstStyle>
            <a:lvl1pPr marL="0" indent="0">
              <a:buNone/>
              <a:defRPr sz="1000"/>
            </a:lvl1pPr>
          </a:lstStyle>
          <a:p>
            <a:pPr lvl="0"/>
            <a:endParaRPr lang="en-US"/>
          </a:p>
        </p:txBody>
      </p:sp>
      <p:sp>
        <p:nvSpPr>
          <p:cNvPr id="77" name="Content Placeholder 2">
            <a:extLst>
              <a:ext uri="{FF2B5EF4-FFF2-40B4-BE49-F238E27FC236}">
                <a16:creationId xmlns:a16="http://schemas.microsoft.com/office/drawing/2014/main" id="{141E972D-6F6F-4126-A21D-11E88F19838E}"/>
              </a:ext>
            </a:extLst>
          </p:cNvPr>
          <p:cNvSpPr>
            <a:spLocks noGrp="1"/>
          </p:cNvSpPr>
          <p:nvPr>
            <p:ph sz="quarter" idx="73"/>
          </p:nvPr>
        </p:nvSpPr>
        <p:spPr>
          <a:xfrm>
            <a:off x="1921270" y="4979750"/>
            <a:ext cx="1292225" cy="153888"/>
          </a:xfrm>
        </p:spPr>
        <p:txBody>
          <a:bodyPr/>
          <a:lstStyle>
            <a:lvl1pPr marL="0" indent="0">
              <a:buNone/>
              <a:defRPr sz="1000"/>
            </a:lvl1pPr>
          </a:lstStyle>
          <a:p>
            <a:pPr lvl="0"/>
            <a:endParaRPr lang="en-US"/>
          </a:p>
        </p:txBody>
      </p:sp>
      <p:sp>
        <p:nvSpPr>
          <p:cNvPr id="54" name="Table Placeholder 53">
            <a:extLst>
              <a:ext uri="{FF2B5EF4-FFF2-40B4-BE49-F238E27FC236}">
                <a16:creationId xmlns:a16="http://schemas.microsoft.com/office/drawing/2014/main" id="{BAED7102-0011-495C-85F3-4AD509C3562C}"/>
              </a:ext>
            </a:extLst>
          </p:cNvPr>
          <p:cNvSpPr>
            <a:spLocks noGrp="1"/>
          </p:cNvSpPr>
          <p:nvPr>
            <p:ph type="tbl" sz="quarter" idx="74"/>
          </p:nvPr>
        </p:nvSpPr>
        <p:spPr>
          <a:xfrm>
            <a:off x="9888826" y="1570732"/>
            <a:ext cx="1843087" cy="533400"/>
          </a:xfrm>
        </p:spPr>
        <p:txBody>
          <a:bodyPr/>
          <a:lstStyle/>
          <a:p>
            <a:endParaRPr lang="en-US"/>
          </a:p>
        </p:txBody>
      </p:sp>
      <p:grpSp>
        <p:nvGrpSpPr>
          <p:cNvPr id="53" name="Group 52">
            <a:extLst>
              <a:ext uri="{FF2B5EF4-FFF2-40B4-BE49-F238E27FC236}">
                <a16:creationId xmlns:a16="http://schemas.microsoft.com/office/drawing/2014/main" id="{81958613-78F6-4364-A59F-A9C720EC7C2A}"/>
              </a:ext>
              <a:ext uri="{C183D7F6-B498-43B3-948B-1728B52AA6E4}">
                <adec:decorative xmlns:adec="http://schemas.microsoft.com/office/drawing/2017/decorative" val="1"/>
              </a:ext>
            </a:extLst>
          </p:cNvPr>
          <p:cNvGrpSpPr/>
          <p:nvPr userDrawn="1"/>
        </p:nvGrpSpPr>
        <p:grpSpPr>
          <a:xfrm>
            <a:off x="152247" y="1450579"/>
            <a:ext cx="11790205" cy="5336653"/>
            <a:chOff x="152247" y="1450579"/>
            <a:chExt cx="11790205" cy="5336653"/>
          </a:xfrm>
        </p:grpSpPr>
        <p:sp>
          <p:nvSpPr>
            <p:cNvPr id="98" name="Rectangle 97">
              <a:extLst>
                <a:ext uri="{FF2B5EF4-FFF2-40B4-BE49-F238E27FC236}">
                  <a16:creationId xmlns:a16="http://schemas.microsoft.com/office/drawing/2014/main" id="{14099D49-800D-48EC-A1DF-DEC5FDE7EDA0}"/>
                </a:ext>
                <a:ext uri="{C183D7F6-B498-43B3-948B-1728B52AA6E4}">
                  <adec:decorative xmlns:adec="http://schemas.microsoft.com/office/drawing/2017/decorative" val="1"/>
                </a:ext>
              </a:extLst>
            </p:cNvPr>
            <p:cNvSpPr/>
            <p:nvPr userDrawn="1"/>
          </p:nvSpPr>
          <p:spPr>
            <a:xfrm>
              <a:off x="152247" y="1450579"/>
              <a:ext cx="11790205" cy="5336653"/>
            </a:xfrm>
            <a:prstGeom prst="rect">
              <a:avLst/>
            </a:prstGeom>
            <a:solidFill>
              <a:srgbClr val="EEEEEE"/>
            </a:solidFill>
            <a:ln>
              <a:noFill/>
            </a:ln>
            <a:effectLst/>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0" tIns="21336" rIns="0" bIns="21336"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endParaRPr kumimoji="0" lang="en-US" sz="1100" b="1" i="0" u="none" strike="noStrike" kern="1200" cap="none" spc="0" normalizeH="0" baseline="0" noProof="0">
                <a:ln>
                  <a:noFill/>
                </a:ln>
                <a:solidFill>
                  <a:srgbClr val="E7E6E6">
                    <a:lumMod val="25000"/>
                  </a:srgbClr>
                </a:solidFill>
                <a:effectLst/>
                <a:uLnTx/>
                <a:uFillTx/>
                <a:latin typeface="Segoe UI" panose="020B0502040204020203" pitchFamily="34" charset="0"/>
                <a:ea typeface="+mn-ea"/>
                <a:cs typeface="Segoe UI" panose="020B0502040204020203" pitchFamily="34" charset="0"/>
              </a:endParaRPr>
            </a:p>
          </p:txBody>
        </p:sp>
        <p:cxnSp>
          <p:nvCxnSpPr>
            <p:cNvPr id="79" name="Straight Connector 78">
              <a:extLst>
                <a:ext uri="{FF2B5EF4-FFF2-40B4-BE49-F238E27FC236}">
                  <a16:creationId xmlns:a16="http://schemas.microsoft.com/office/drawing/2014/main" id="{620D3F4F-4734-4E17-A99B-778987F12DAF}"/>
                </a:ext>
                <a:ext uri="{C183D7F6-B498-43B3-948B-1728B52AA6E4}">
                  <adec:decorative xmlns:adec="http://schemas.microsoft.com/office/drawing/2017/decorative" val="1"/>
                </a:ext>
              </a:extLst>
            </p:cNvPr>
            <p:cNvCxnSpPr/>
            <p:nvPr userDrawn="1"/>
          </p:nvCxnSpPr>
          <p:spPr>
            <a:xfrm>
              <a:off x="2440006" y="2433582"/>
              <a:ext cx="163913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D29C8C74-94ED-403E-8B84-56D4258B42A5}"/>
                </a:ext>
                <a:ext uri="{C183D7F6-B498-43B3-948B-1728B52AA6E4}">
                  <adec:decorative xmlns:adec="http://schemas.microsoft.com/office/drawing/2017/decorative" val="1"/>
                </a:ext>
              </a:extLst>
            </p:cNvPr>
            <p:cNvCxnSpPr>
              <a:cxnSpLocks/>
            </p:cNvCxnSpPr>
            <p:nvPr userDrawn="1"/>
          </p:nvCxnSpPr>
          <p:spPr>
            <a:xfrm>
              <a:off x="4205280" y="2433582"/>
              <a:ext cx="3260968" cy="12700"/>
            </a:xfrm>
            <a:prstGeom prst="bentConnector3">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A0F9696-74DA-471D-88F4-F57390FDC3AF}"/>
                </a:ext>
                <a:ext uri="{C183D7F6-B498-43B3-948B-1728B52AA6E4}">
                  <adec:decorative xmlns:adec="http://schemas.microsoft.com/office/drawing/2017/decorative" val="1"/>
                </a:ext>
              </a:extLst>
            </p:cNvPr>
            <p:cNvCxnSpPr/>
            <p:nvPr userDrawn="1"/>
          </p:nvCxnSpPr>
          <p:spPr>
            <a:xfrm>
              <a:off x="9311815" y="2433582"/>
              <a:ext cx="155252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995352F0-DD89-4F4B-BE75-060B04EFB677}"/>
                </a:ext>
                <a:ext uri="{C183D7F6-B498-43B3-948B-1728B52AA6E4}">
                  <adec:decorative xmlns:adec="http://schemas.microsoft.com/office/drawing/2017/decorative" val="1"/>
                </a:ext>
              </a:extLst>
            </p:cNvPr>
            <p:cNvCxnSpPr/>
            <p:nvPr userDrawn="1"/>
          </p:nvCxnSpPr>
          <p:spPr>
            <a:xfrm>
              <a:off x="361559" y="3209047"/>
              <a:ext cx="11371582"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7CAC369-B573-40D1-9DD0-899E0B684136}"/>
                </a:ext>
                <a:ext uri="{C183D7F6-B498-43B3-948B-1728B52AA6E4}">
                  <adec:decorative xmlns:adec="http://schemas.microsoft.com/office/drawing/2017/decorative" val="1"/>
                </a:ext>
              </a:extLst>
            </p:cNvPr>
            <p:cNvCxnSpPr/>
            <p:nvPr userDrawn="1"/>
          </p:nvCxnSpPr>
          <p:spPr>
            <a:xfrm flipV="1">
              <a:off x="7621045" y="2433582"/>
              <a:ext cx="1564633" cy="981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4" name="Rettangolo 29">
              <a:extLst>
                <a:ext uri="{FF2B5EF4-FFF2-40B4-BE49-F238E27FC236}">
                  <a16:creationId xmlns:a16="http://schemas.microsoft.com/office/drawing/2014/main" id="{77C1C744-D3BC-4942-BE94-EA49E2955852}"/>
                </a:ext>
                <a:ext uri="{C183D7F6-B498-43B3-948B-1728B52AA6E4}">
                  <adec:decorative xmlns:adec="http://schemas.microsoft.com/office/drawing/2017/decorative" val="1"/>
                </a:ext>
              </a:extLst>
            </p:cNvPr>
            <p:cNvSpPr/>
            <p:nvPr userDrawn="1"/>
          </p:nvSpPr>
          <p:spPr>
            <a:xfrm>
              <a:off x="3502135" y="3646046"/>
              <a:ext cx="1280160" cy="54885"/>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5" name="Rettangolo 29">
              <a:extLst>
                <a:ext uri="{FF2B5EF4-FFF2-40B4-BE49-F238E27FC236}">
                  <a16:creationId xmlns:a16="http://schemas.microsoft.com/office/drawing/2014/main" id="{9830395A-8027-4673-93F9-63CA8E33921D}"/>
                </a:ext>
                <a:ext uri="{C183D7F6-B498-43B3-948B-1728B52AA6E4}">
                  <adec:decorative xmlns:adec="http://schemas.microsoft.com/office/drawing/2017/decorative" val="1"/>
                </a:ext>
              </a:extLst>
            </p:cNvPr>
            <p:cNvSpPr/>
            <p:nvPr userDrawn="1"/>
          </p:nvSpPr>
          <p:spPr>
            <a:xfrm>
              <a:off x="5194430" y="3640110"/>
              <a:ext cx="1280160" cy="54887"/>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6" name="Rettangolo 29">
              <a:extLst>
                <a:ext uri="{FF2B5EF4-FFF2-40B4-BE49-F238E27FC236}">
                  <a16:creationId xmlns:a16="http://schemas.microsoft.com/office/drawing/2014/main" id="{04A2FEE0-FF1F-47A3-A085-D0BCBFB50B80}"/>
                </a:ext>
                <a:ext uri="{C183D7F6-B498-43B3-948B-1728B52AA6E4}">
                  <adec:decorative xmlns:adec="http://schemas.microsoft.com/office/drawing/2017/decorative" val="1"/>
                </a:ext>
              </a:extLst>
            </p:cNvPr>
            <p:cNvSpPr/>
            <p:nvPr userDrawn="1"/>
          </p:nvSpPr>
          <p:spPr>
            <a:xfrm>
              <a:off x="6889240" y="3641784"/>
              <a:ext cx="1280160" cy="54887"/>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7" name="Rettangolo 29">
              <a:extLst>
                <a:ext uri="{FF2B5EF4-FFF2-40B4-BE49-F238E27FC236}">
                  <a16:creationId xmlns:a16="http://schemas.microsoft.com/office/drawing/2014/main" id="{19D1D48C-66C8-40D7-9835-E18AD2A2C5CF}"/>
                </a:ext>
                <a:ext uri="{C183D7F6-B498-43B3-948B-1728B52AA6E4}">
                  <adec:decorative xmlns:adec="http://schemas.microsoft.com/office/drawing/2017/decorative" val="1"/>
                </a:ext>
              </a:extLst>
            </p:cNvPr>
            <p:cNvSpPr/>
            <p:nvPr userDrawn="1"/>
          </p:nvSpPr>
          <p:spPr>
            <a:xfrm>
              <a:off x="8608666" y="3641784"/>
              <a:ext cx="1280160" cy="54887"/>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8" name="Rettangolo 29">
              <a:extLst>
                <a:ext uri="{FF2B5EF4-FFF2-40B4-BE49-F238E27FC236}">
                  <a16:creationId xmlns:a16="http://schemas.microsoft.com/office/drawing/2014/main" id="{294009B3-8CEB-4A04-A00D-73F0E3650628}"/>
                </a:ext>
                <a:ext uri="{C183D7F6-B498-43B3-948B-1728B52AA6E4}">
                  <adec:decorative xmlns:adec="http://schemas.microsoft.com/office/drawing/2017/decorative" val="1"/>
                </a:ext>
              </a:extLst>
            </p:cNvPr>
            <p:cNvSpPr/>
            <p:nvPr userDrawn="1"/>
          </p:nvSpPr>
          <p:spPr>
            <a:xfrm>
              <a:off x="10314989" y="3639501"/>
              <a:ext cx="1280160" cy="54887"/>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sp>
          <p:nvSpPr>
            <p:cNvPr id="89" name="Rettangolo 29">
              <a:extLst>
                <a:ext uri="{FF2B5EF4-FFF2-40B4-BE49-F238E27FC236}">
                  <a16:creationId xmlns:a16="http://schemas.microsoft.com/office/drawing/2014/main" id="{7A73E6BC-E06A-45CC-BF55-3CF19315A71B}"/>
                </a:ext>
                <a:ext uri="{C183D7F6-B498-43B3-948B-1728B52AA6E4}">
                  <adec:decorative xmlns:adec="http://schemas.microsoft.com/office/drawing/2017/decorative" val="1"/>
                </a:ext>
              </a:extLst>
            </p:cNvPr>
            <p:cNvSpPr/>
            <p:nvPr userDrawn="1"/>
          </p:nvSpPr>
          <p:spPr>
            <a:xfrm>
              <a:off x="1726077" y="3646046"/>
              <a:ext cx="1280160" cy="54885"/>
            </a:xfrm>
            <a:prstGeom prst="rect">
              <a:avLst/>
            </a:prstGeom>
            <a:solidFill>
              <a:schemeClr val="accent1">
                <a:lumMod val="75000"/>
              </a:schemeClr>
            </a:solidFill>
          </p:spPr>
          <p:txBody>
            <a:bodyPr wrap="square" lIns="0" tIns="0" rIns="0" bIns="91440" anchor="b">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lumMod val="75000"/>
                  </a:srgbClr>
                </a:solidFill>
                <a:effectLst/>
                <a:uLnTx/>
                <a:uFillTx/>
                <a:latin typeface="Segoe UI Semibold"/>
                <a:ea typeface="+mn-ea"/>
                <a:cs typeface="+mn-cs"/>
              </a:endParaRPr>
            </a:p>
          </p:txBody>
        </p:sp>
        <p:cxnSp>
          <p:nvCxnSpPr>
            <p:cNvPr id="90" name="Straight Connector 89">
              <a:extLst>
                <a:ext uri="{FF2B5EF4-FFF2-40B4-BE49-F238E27FC236}">
                  <a16:creationId xmlns:a16="http://schemas.microsoft.com/office/drawing/2014/main" id="{EF9F53B2-4429-4E9B-A46D-2E890D1ABC00}"/>
                </a:ext>
                <a:ext uri="{C183D7F6-B498-43B3-948B-1728B52AA6E4}">
                  <adec:decorative xmlns:adec="http://schemas.microsoft.com/office/drawing/2017/decorative" val="1"/>
                </a:ext>
              </a:extLst>
            </p:cNvPr>
            <p:cNvCxnSpPr/>
            <p:nvPr userDrawn="1"/>
          </p:nvCxnSpPr>
          <p:spPr>
            <a:xfrm>
              <a:off x="391724" y="4203275"/>
              <a:ext cx="11371582"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044C4F3-EC4B-4D41-A2C3-27106BF65671}"/>
                </a:ext>
                <a:ext uri="{C183D7F6-B498-43B3-948B-1728B52AA6E4}">
                  <adec:decorative xmlns:adec="http://schemas.microsoft.com/office/drawing/2017/decorative" val="1"/>
                </a:ext>
              </a:extLst>
            </p:cNvPr>
            <p:cNvCxnSpPr>
              <a:cxnSpLocks/>
            </p:cNvCxnSpPr>
            <p:nvPr userDrawn="1"/>
          </p:nvCxnSpPr>
          <p:spPr>
            <a:xfrm>
              <a:off x="4977456"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5C7BB2A-52A1-46FA-A05B-059F7AEE8F4A}"/>
                </a:ext>
                <a:ext uri="{C183D7F6-B498-43B3-948B-1728B52AA6E4}">
                  <adec:decorative xmlns:adec="http://schemas.microsoft.com/office/drawing/2017/decorative" val="1"/>
                </a:ext>
              </a:extLst>
            </p:cNvPr>
            <p:cNvCxnSpPr>
              <a:cxnSpLocks/>
            </p:cNvCxnSpPr>
            <p:nvPr userDrawn="1"/>
          </p:nvCxnSpPr>
          <p:spPr>
            <a:xfrm>
              <a:off x="6685050"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85714A0-3A32-4ADD-A189-8EDDFB871495}"/>
                </a:ext>
                <a:ext uri="{C183D7F6-B498-43B3-948B-1728B52AA6E4}">
                  <adec:decorative xmlns:adec="http://schemas.microsoft.com/office/drawing/2017/decorative" val="1"/>
                </a:ext>
              </a:extLst>
            </p:cNvPr>
            <p:cNvCxnSpPr>
              <a:cxnSpLocks/>
            </p:cNvCxnSpPr>
            <p:nvPr userDrawn="1"/>
          </p:nvCxnSpPr>
          <p:spPr>
            <a:xfrm>
              <a:off x="8392644"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4B681EA-D689-4183-A174-D537391D4F7A}"/>
                </a:ext>
                <a:ext uri="{C183D7F6-B498-43B3-948B-1728B52AA6E4}">
                  <adec:decorative xmlns:adec="http://schemas.microsoft.com/office/drawing/2017/decorative" val="1"/>
                </a:ext>
              </a:extLst>
            </p:cNvPr>
            <p:cNvCxnSpPr>
              <a:cxnSpLocks/>
            </p:cNvCxnSpPr>
            <p:nvPr userDrawn="1"/>
          </p:nvCxnSpPr>
          <p:spPr>
            <a:xfrm>
              <a:off x="10100240"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86063AA3-03E9-47F9-B469-A36088F3B3E0}"/>
                </a:ext>
                <a:ext uri="{C183D7F6-B498-43B3-948B-1728B52AA6E4}">
                  <adec:decorative xmlns:adec="http://schemas.microsoft.com/office/drawing/2017/decorative" val="1"/>
                </a:ext>
              </a:extLst>
            </p:cNvPr>
            <p:cNvCxnSpPr>
              <a:cxnSpLocks/>
            </p:cNvCxnSpPr>
            <p:nvPr userDrawn="1"/>
          </p:nvCxnSpPr>
          <p:spPr>
            <a:xfrm>
              <a:off x="1562268"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4C4266F-5D1A-498C-8845-7523D7EE3176}"/>
                </a:ext>
                <a:ext uri="{C183D7F6-B498-43B3-948B-1728B52AA6E4}">
                  <adec:decorative xmlns:adec="http://schemas.microsoft.com/office/drawing/2017/decorative" val="1"/>
                </a:ext>
              </a:extLst>
            </p:cNvPr>
            <p:cNvCxnSpPr>
              <a:cxnSpLocks/>
            </p:cNvCxnSpPr>
            <p:nvPr userDrawn="1"/>
          </p:nvCxnSpPr>
          <p:spPr>
            <a:xfrm>
              <a:off x="3269862" y="4393598"/>
              <a:ext cx="0" cy="20392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3294093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32F15-316F-444E-8121-FC537B2C0B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4304C1-6C21-4678-89F0-A338BD3C922B}"/>
              </a:ext>
            </a:extLst>
          </p:cNvPr>
          <p:cNvSpPr>
            <a:spLocks noGrp="1"/>
          </p:cNvSpPr>
          <p:nvPr>
            <p:ph sz="quarter" idx="10"/>
          </p:nvPr>
        </p:nvSpPr>
        <p:spPr>
          <a:xfrm>
            <a:off x="938213" y="1431509"/>
            <a:ext cx="1968500" cy="301749"/>
          </a:xfrm>
        </p:spPr>
        <p:txBody>
          <a:bodyPr/>
          <a:lstStyle>
            <a:lvl1pPr marL="0" indent="0">
              <a:buNone/>
              <a:defRPr/>
            </a:lvl1pPr>
          </a:lstStyle>
          <a:p>
            <a:pPr lvl="0"/>
            <a:endParaRPr lang="en-US"/>
          </a:p>
        </p:txBody>
      </p:sp>
    </p:spTree>
    <p:custDataLst>
      <p:tags r:id="rId1"/>
    </p:custDataLst>
    <p:extLst>
      <p:ext uri="{BB962C8B-B14F-4D97-AF65-F5344CB8AC3E}">
        <p14:creationId xmlns:p14="http://schemas.microsoft.com/office/powerpoint/2010/main" val="23609378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25138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A9F5AF9C-080C-4E3C-92EA-67D4B3D99F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4126626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custDataLst>
      <p:tags r:id="rId1"/>
    </p:custDataLst>
    <p:extLst>
      <p:ext uri="{BB962C8B-B14F-4D97-AF65-F5344CB8AC3E}">
        <p14:creationId xmlns:p14="http://schemas.microsoft.com/office/powerpoint/2010/main" val="41464298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08476003"/>
      </p:ext>
    </p:extLst>
  </p:cSld>
  <p:clrMapOvr>
    <a:masterClrMapping/>
  </p:clrMapOvr>
  <p:transition>
    <p:fade/>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3999305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51DB862E-72AA-4C30-A691-0483264F19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Tree>
    <p:extLst>
      <p:ext uri="{BB962C8B-B14F-4D97-AF65-F5344CB8AC3E}">
        <p14:creationId xmlns:p14="http://schemas.microsoft.com/office/powerpoint/2010/main" val="24062733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21695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extLst>
      <p:ext uri="{BB962C8B-B14F-4D97-AF65-F5344CB8AC3E}">
        <p14:creationId xmlns:p14="http://schemas.microsoft.com/office/powerpoint/2010/main" val="48094776"/>
      </p:ext>
    </p:extLst>
  </p:cSld>
  <p:clrMapOvr>
    <a:masterClrMapping/>
  </p:clrMapOvr>
  <p:transition>
    <p:fade/>
  </p:transition>
  <p:extLst>
    <p:ext uri="{DCECCB84-F9BA-43D5-87BE-67443E8EF086}">
      <p15:sldGuideLst xmlns:p15="http://schemas.microsoft.com/office/powerpoint/2012/main"/>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2D0A-8677-4EC6-B055-D43BEBFE54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B3975-8506-4CB3-B2BB-3F287B482E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3D6A3-3C36-4592-8D0A-B0FF039324AA}"/>
              </a:ext>
            </a:extLst>
          </p:cNvPr>
          <p:cNvSpPr>
            <a:spLocks noGrp="1"/>
          </p:cNvSpPr>
          <p:nvPr>
            <p:ph type="dt" sz="half" idx="10"/>
          </p:nvPr>
        </p:nvSpPr>
        <p:spPr/>
        <p:txBody>
          <a:bodyPr/>
          <a:lstStyle/>
          <a:p>
            <a:fld id="{04C81BFE-F1C1-491C-9CD9-D49827A796D9}" type="datetimeFigureOut">
              <a:rPr lang="en-US" smtClean="0"/>
              <a:t>2/1/2023</a:t>
            </a:fld>
            <a:endParaRPr lang="en-US"/>
          </a:p>
        </p:txBody>
      </p:sp>
      <p:sp>
        <p:nvSpPr>
          <p:cNvPr id="5" name="Footer Placeholder 4">
            <a:extLst>
              <a:ext uri="{FF2B5EF4-FFF2-40B4-BE49-F238E27FC236}">
                <a16:creationId xmlns:a16="http://schemas.microsoft.com/office/drawing/2014/main" id="{7CD92662-5EBF-43EA-A95E-58E6BA9B7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3E2E6-7494-470C-9A9B-3C9EA24BD8C7}"/>
              </a:ext>
            </a:extLst>
          </p:cNvPr>
          <p:cNvSpPr>
            <a:spLocks noGrp="1"/>
          </p:cNvSpPr>
          <p:nvPr>
            <p:ph type="sldNum" sz="quarter" idx="12"/>
          </p:nvPr>
        </p:nvSpPr>
        <p:spPr/>
        <p:txBody>
          <a:bodyPr/>
          <a:lstStyle/>
          <a:p>
            <a:fld id="{0C5C96C8-6B8B-48F3-B50C-9B77F1E48D29}" type="slidenum">
              <a:rPr lang="en-US" smtClean="0"/>
              <a:t>‹#›</a:t>
            </a:fld>
            <a:endParaRPr lang="en-US"/>
          </a:p>
        </p:txBody>
      </p:sp>
    </p:spTree>
    <p:extLst>
      <p:ext uri="{BB962C8B-B14F-4D97-AF65-F5344CB8AC3E}">
        <p14:creationId xmlns:p14="http://schemas.microsoft.com/office/powerpoint/2010/main" val="4200123473"/>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24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49609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37915421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8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FDAC7C61-F0F2-4B01-8431-5031DD4100DD}"/>
              </a:ext>
            </a:extLst>
          </p:cNvPr>
          <p:cNvSpPr>
            <a:spLocks noGrp="1"/>
          </p:cNvSpPr>
          <p:nvPr>
            <p:ph sz="quarter" idx="11"/>
          </p:nvPr>
        </p:nvSpPr>
        <p:spPr>
          <a:xfrm>
            <a:off x="5303839" y="914400"/>
            <a:ext cx="1660842" cy="301749"/>
          </a:xfrm>
        </p:spPr>
        <p:txBody>
          <a:bodyPr/>
          <a:lstStyle>
            <a:lvl1pPr marL="0" indent="0">
              <a:buNone/>
              <a:defRPr/>
            </a:lvl1pPr>
          </a:lstStyle>
          <a:p>
            <a:pPr lvl="0"/>
            <a:endParaRPr lang="en-US"/>
          </a:p>
        </p:txBody>
      </p:sp>
      <p:sp>
        <p:nvSpPr>
          <p:cNvPr id="7" name="Content Placeholder 5">
            <a:extLst>
              <a:ext uri="{FF2B5EF4-FFF2-40B4-BE49-F238E27FC236}">
                <a16:creationId xmlns:a16="http://schemas.microsoft.com/office/drawing/2014/main" id="{1BAEAF96-E419-49D2-94FD-9793688E1BDB}"/>
              </a:ext>
            </a:extLst>
          </p:cNvPr>
          <p:cNvSpPr>
            <a:spLocks noGrp="1"/>
          </p:cNvSpPr>
          <p:nvPr>
            <p:ph sz="quarter" idx="12"/>
          </p:nvPr>
        </p:nvSpPr>
        <p:spPr>
          <a:xfrm>
            <a:off x="7315519" y="914400"/>
            <a:ext cx="1660842"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14126339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7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2BAD3862-371F-447C-B136-DCA6D5FCBB07}"/>
              </a:ext>
            </a:extLst>
          </p:cNvPr>
          <p:cNvSpPr>
            <a:spLocks noGrp="1"/>
          </p:cNvSpPr>
          <p:nvPr>
            <p:ph sz="quarter" idx="11"/>
          </p:nvPr>
        </p:nvSpPr>
        <p:spPr>
          <a:xfrm>
            <a:off x="5334000" y="884238"/>
            <a:ext cx="1493520" cy="700722"/>
          </a:xfrm>
        </p:spPr>
        <p:txBody>
          <a:bodyPr/>
          <a:lstStyle/>
          <a:p>
            <a:pPr lvl="0"/>
            <a:endParaRPr lang="en-US"/>
          </a:p>
        </p:txBody>
      </p:sp>
      <p:sp>
        <p:nvSpPr>
          <p:cNvPr id="7" name="Content Placeholder 5">
            <a:extLst>
              <a:ext uri="{FF2B5EF4-FFF2-40B4-BE49-F238E27FC236}">
                <a16:creationId xmlns:a16="http://schemas.microsoft.com/office/drawing/2014/main" id="{91A6BB01-8BE8-4470-92B5-2AA973ECCBE8}"/>
              </a:ext>
            </a:extLst>
          </p:cNvPr>
          <p:cNvSpPr>
            <a:spLocks noGrp="1"/>
          </p:cNvSpPr>
          <p:nvPr>
            <p:ph sz="quarter" idx="12"/>
          </p:nvPr>
        </p:nvSpPr>
        <p:spPr>
          <a:xfrm>
            <a:off x="7089141" y="884238"/>
            <a:ext cx="1493520" cy="700722"/>
          </a:xfrm>
        </p:spPr>
        <p:txBody>
          <a:bodyPr/>
          <a:lstStyle/>
          <a:p>
            <a:pPr lvl="0"/>
            <a:endParaRPr lang="en-US"/>
          </a:p>
        </p:txBody>
      </p:sp>
    </p:spTree>
    <p:extLst>
      <p:ext uri="{BB962C8B-B14F-4D97-AF65-F5344CB8AC3E}">
        <p14:creationId xmlns:p14="http://schemas.microsoft.com/office/powerpoint/2010/main" val="3519726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6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E7CEB0CD-58D3-4BA3-86BC-DC1779712798}"/>
              </a:ext>
            </a:extLst>
          </p:cNvPr>
          <p:cNvSpPr>
            <a:spLocks noGrp="1"/>
          </p:cNvSpPr>
          <p:nvPr>
            <p:ph sz="quarter" idx="11"/>
          </p:nvPr>
        </p:nvSpPr>
        <p:spPr>
          <a:xfrm>
            <a:off x="5135563" y="701675"/>
            <a:ext cx="1265237" cy="639445"/>
          </a:xfrm>
        </p:spPr>
        <p:txBody>
          <a:bodyPr/>
          <a:lstStyle>
            <a:lvl1pPr marL="0" indent="0">
              <a:buNone/>
              <a:defRPr/>
            </a:lvl1pPr>
          </a:lstStyle>
          <a:p>
            <a:pPr lvl="0"/>
            <a:endParaRPr lang="en-US"/>
          </a:p>
        </p:txBody>
      </p:sp>
      <p:sp>
        <p:nvSpPr>
          <p:cNvPr id="7" name="Content Placeholder 5">
            <a:extLst>
              <a:ext uri="{FF2B5EF4-FFF2-40B4-BE49-F238E27FC236}">
                <a16:creationId xmlns:a16="http://schemas.microsoft.com/office/drawing/2014/main" id="{2DEEBC4D-8034-4A33-B399-39C8B16F0B74}"/>
              </a:ext>
            </a:extLst>
          </p:cNvPr>
          <p:cNvSpPr>
            <a:spLocks noGrp="1"/>
          </p:cNvSpPr>
          <p:nvPr>
            <p:ph sz="quarter" idx="12"/>
          </p:nvPr>
        </p:nvSpPr>
        <p:spPr>
          <a:xfrm>
            <a:off x="6570664" y="716915"/>
            <a:ext cx="1265237" cy="639445"/>
          </a:xfrm>
        </p:spPr>
        <p:txBody>
          <a:bodyPr/>
          <a:lstStyle>
            <a:lvl1pPr marL="0" indent="0">
              <a:buNone/>
              <a:defRPr/>
            </a:lvl1pPr>
          </a:lstStyle>
          <a:p>
            <a:pPr lvl="0"/>
            <a:endParaRPr lang="en-US"/>
          </a:p>
        </p:txBody>
      </p:sp>
    </p:spTree>
    <p:extLst>
      <p:ext uri="{BB962C8B-B14F-4D97-AF65-F5344CB8AC3E}">
        <p14:creationId xmlns:p14="http://schemas.microsoft.com/office/powerpoint/2010/main" val="36910140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61912557"/>
      </p:ext>
    </p:extLst>
  </p:cSld>
  <p:clrMapOvr>
    <a:masterClrMapping/>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5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DEF64E04-F88A-4379-ACC8-3B1152F8B117}"/>
              </a:ext>
            </a:extLst>
          </p:cNvPr>
          <p:cNvSpPr>
            <a:spLocks noGrp="1"/>
          </p:cNvSpPr>
          <p:nvPr>
            <p:ph sz="quarter" idx="11"/>
          </p:nvPr>
        </p:nvSpPr>
        <p:spPr>
          <a:xfrm>
            <a:off x="5089525" y="1387475"/>
            <a:ext cx="1417955" cy="301749"/>
          </a:xfrm>
        </p:spPr>
        <p:txBody>
          <a:bodyPr/>
          <a:lstStyle>
            <a:lvl1pPr marL="0" indent="0">
              <a:buNone/>
              <a:defRPr/>
            </a:lvl1pPr>
          </a:lstStyle>
          <a:p>
            <a:pPr lvl="0"/>
            <a:endParaRPr lang="en-US"/>
          </a:p>
        </p:txBody>
      </p:sp>
      <p:sp>
        <p:nvSpPr>
          <p:cNvPr id="7" name="Content Placeholder 5">
            <a:extLst>
              <a:ext uri="{FF2B5EF4-FFF2-40B4-BE49-F238E27FC236}">
                <a16:creationId xmlns:a16="http://schemas.microsoft.com/office/drawing/2014/main" id="{EB1D4CA5-363E-4D95-B6FF-817263BD6BED}"/>
              </a:ext>
            </a:extLst>
          </p:cNvPr>
          <p:cNvSpPr>
            <a:spLocks noGrp="1"/>
          </p:cNvSpPr>
          <p:nvPr>
            <p:ph sz="quarter" idx="12"/>
          </p:nvPr>
        </p:nvSpPr>
        <p:spPr>
          <a:xfrm>
            <a:off x="6855189" y="1387474"/>
            <a:ext cx="1417955"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22359350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4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7A630F09-4040-4AC2-B008-CF2C80AE1575}"/>
              </a:ext>
            </a:extLst>
          </p:cNvPr>
          <p:cNvSpPr>
            <a:spLocks noGrp="1"/>
          </p:cNvSpPr>
          <p:nvPr>
            <p:ph sz="quarter" idx="11"/>
          </p:nvPr>
        </p:nvSpPr>
        <p:spPr>
          <a:xfrm>
            <a:off x="5241925" y="669925"/>
            <a:ext cx="1859915"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39355012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3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FB17B607-4527-45EF-B759-241FDCF85A9B}"/>
              </a:ext>
            </a:extLst>
          </p:cNvPr>
          <p:cNvSpPr>
            <a:spLocks noGrp="1"/>
          </p:cNvSpPr>
          <p:nvPr>
            <p:ph sz="quarter" idx="11"/>
          </p:nvPr>
        </p:nvSpPr>
        <p:spPr>
          <a:xfrm>
            <a:off x="4938713" y="960438"/>
            <a:ext cx="2406650"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34388519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2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595A4E34-EADA-4278-A62E-764AD85FF360}"/>
              </a:ext>
            </a:extLst>
          </p:cNvPr>
          <p:cNvSpPr>
            <a:spLocks noGrp="1"/>
          </p:cNvSpPr>
          <p:nvPr>
            <p:ph sz="quarter" idx="11"/>
          </p:nvPr>
        </p:nvSpPr>
        <p:spPr>
          <a:xfrm>
            <a:off x="5438775" y="1476375"/>
            <a:ext cx="1993656"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38489138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1_Title and text side by s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Content Placeholder 5">
            <a:extLst>
              <a:ext uri="{FF2B5EF4-FFF2-40B4-BE49-F238E27FC236}">
                <a16:creationId xmlns:a16="http://schemas.microsoft.com/office/drawing/2014/main" id="{4D1667EE-7C46-43DE-9D58-2DADF9EEB26B}"/>
              </a:ext>
            </a:extLst>
          </p:cNvPr>
          <p:cNvSpPr>
            <a:spLocks noGrp="1"/>
          </p:cNvSpPr>
          <p:nvPr>
            <p:ph sz="quarter" idx="11"/>
          </p:nvPr>
        </p:nvSpPr>
        <p:spPr>
          <a:xfrm>
            <a:off x="5040314" y="515938"/>
            <a:ext cx="1852856" cy="679816"/>
          </a:xfrm>
        </p:spPr>
        <p:txBody>
          <a:bodyPr/>
          <a:lstStyle/>
          <a:p>
            <a:pPr lvl="0"/>
            <a:endParaRPr lang="en-US"/>
          </a:p>
        </p:txBody>
      </p:sp>
      <p:sp>
        <p:nvSpPr>
          <p:cNvPr id="7" name="Content Placeholder 5">
            <a:extLst>
              <a:ext uri="{FF2B5EF4-FFF2-40B4-BE49-F238E27FC236}">
                <a16:creationId xmlns:a16="http://schemas.microsoft.com/office/drawing/2014/main" id="{D0848347-24D7-4206-9D95-E03AB590BC23}"/>
              </a:ext>
            </a:extLst>
          </p:cNvPr>
          <p:cNvSpPr>
            <a:spLocks noGrp="1"/>
          </p:cNvSpPr>
          <p:nvPr>
            <p:ph sz="quarter" idx="12"/>
          </p:nvPr>
        </p:nvSpPr>
        <p:spPr>
          <a:xfrm>
            <a:off x="7346716" y="515938"/>
            <a:ext cx="1852856" cy="679816"/>
          </a:xfrm>
        </p:spPr>
        <p:txBody>
          <a:bodyPr/>
          <a:lstStyle/>
          <a:p>
            <a:pPr lvl="0"/>
            <a:endParaRPr lang="en-US"/>
          </a:p>
        </p:txBody>
      </p:sp>
      <p:sp>
        <p:nvSpPr>
          <p:cNvPr id="8" name="Content Placeholder 5">
            <a:extLst>
              <a:ext uri="{FF2B5EF4-FFF2-40B4-BE49-F238E27FC236}">
                <a16:creationId xmlns:a16="http://schemas.microsoft.com/office/drawing/2014/main" id="{0955B842-540E-489D-8C27-56673F38DDB1}"/>
              </a:ext>
            </a:extLst>
          </p:cNvPr>
          <p:cNvSpPr>
            <a:spLocks noGrp="1"/>
          </p:cNvSpPr>
          <p:nvPr>
            <p:ph sz="quarter" idx="13"/>
          </p:nvPr>
        </p:nvSpPr>
        <p:spPr>
          <a:xfrm>
            <a:off x="5040314" y="1524042"/>
            <a:ext cx="1852856" cy="679816"/>
          </a:xfrm>
        </p:spPr>
        <p:txBody>
          <a:bodyPr/>
          <a:lstStyle/>
          <a:p>
            <a:pPr lvl="0"/>
            <a:endParaRPr lang="en-US"/>
          </a:p>
        </p:txBody>
      </p:sp>
      <p:sp>
        <p:nvSpPr>
          <p:cNvPr id="9" name="Content Placeholder 5">
            <a:extLst>
              <a:ext uri="{FF2B5EF4-FFF2-40B4-BE49-F238E27FC236}">
                <a16:creationId xmlns:a16="http://schemas.microsoft.com/office/drawing/2014/main" id="{29E8A8AE-9BE2-4C39-970B-E145E687CA67}"/>
              </a:ext>
            </a:extLst>
          </p:cNvPr>
          <p:cNvSpPr>
            <a:spLocks noGrp="1"/>
          </p:cNvSpPr>
          <p:nvPr>
            <p:ph sz="quarter" idx="14"/>
          </p:nvPr>
        </p:nvSpPr>
        <p:spPr>
          <a:xfrm>
            <a:off x="7346716" y="1524042"/>
            <a:ext cx="1852856" cy="679816"/>
          </a:xfrm>
        </p:spPr>
        <p:txBody>
          <a:bodyPr/>
          <a:lstStyle/>
          <a:p>
            <a:pPr lvl="0"/>
            <a:endParaRPr lang="en-US"/>
          </a:p>
        </p:txBody>
      </p:sp>
    </p:spTree>
    <p:extLst>
      <p:ext uri="{BB962C8B-B14F-4D97-AF65-F5344CB8AC3E}">
        <p14:creationId xmlns:p14="http://schemas.microsoft.com/office/powerpoint/2010/main" val="4398913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12731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7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C495CD3-3C81-4331-945F-4BE729EEA495}"/>
              </a:ext>
            </a:extLst>
          </p:cNvPr>
          <p:cNvSpPr>
            <a:spLocks noGrp="1"/>
          </p:cNvSpPr>
          <p:nvPr>
            <p:ph sz="quarter" idx="10"/>
          </p:nvPr>
        </p:nvSpPr>
        <p:spPr>
          <a:xfrm>
            <a:off x="974725" y="1646238"/>
            <a:ext cx="1631315" cy="301749"/>
          </a:xfrm>
        </p:spPr>
        <p:txBody>
          <a:bodyPr/>
          <a:lstStyle>
            <a:lvl1pPr marL="0" indent="0">
              <a:buNone/>
              <a:defRPr/>
            </a:lvl1pPr>
          </a:lstStyle>
          <a:p>
            <a:pPr lvl="0"/>
            <a:endParaRPr lang="en-US"/>
          </a:p>
        </p:txBody>
      </p:sp>
      <p:sp>
        <p:nvSpPr>
          <p:cNvPr id="5" name="Content Placeholder 3">
            <a:extLst>
              <a:ext uri="{FF2B5EF4-FFF2-40B4-BE49-F238E27FC236}">
                <a16:creationId xmlns:a16="http://schemas.microsoft.com/office/drawing/2014/main" id="{AC1EDE48-9F13-4C5F-B0A3-C3EAC40CE386}"/>
              </a:ext>
            </a:extLst>
          </p:cNvPr>
          <p:cNvSpPr>
            <a:spLocks noGrp="1"/>
          </p:cNvSpPr>
          <p:nvPr>
            <p:ph sz="quarter" idx="11"/>
          </p:nvPr>
        </p:nvSpPr>
        <p:spPr>
          <a:xfrm>
            <a:off x="2955925" y="1797112"/>
            <a:ext cx="1631315" cy="301749"/>
          </a:xfrm>
        </p:spPr>
        <p:txBody>
          <a:bodyPr/>
          <a:lstStyle>
            <a:lvl1pPr marL="0" indent="0">
              <a:buNone/>
              <a:defRPr/>
            </a:lvl1pPr>
          </a:lstStyle>
          <a:p>
            <a:pPr lvl="0"/>
            <a:endParaRPr lang="en-US"/>
          </a:p>
        </p:txBody>
      </p:sp>
      <p:sp>
        <p:nvSpPr>
          <p:cNvPr id="6" name="Rectangle: Rounded Corners 5">
            <a:extLst>
              <a:ext uri="{FF2B5EF4-FFF2-40B4-BE49-F238E27FC236}">
                <a16:creationId xmlns:a16="http://schemas.microsoft.com/office/drawing/2014/main" id="{6F4EE48A-B0C5-4840-A20D-5627B6BF6832}"/>
              </a:ext>
              <a:ext uri="{C183D7F6-B498-43B3-948B-1728B52AA6E4}">
                <adec:decorative xmlns:adec="http://schemas.microsoft.com/office/drawing/2017/decorative" val="1"/>
              </a:ext>
            </a:extLst>
          </p:cNvPr>
          <p:cNvSpPr/>
          <p:nvPr userDrawn="1"/>
        </p:nvSpPr>
        <p:spPr>
          <a:xfrm>
            <a:off x="6389688" y="1438876"/>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Rectangle: Rounded Corners 6">
            <a:extLst>
              <a:ext uri="{FF2B5EF4-FFF2-40B4-BE49-F238E27FC236}">
                <a16:creationId xmlns:a16="http://schemas.microsoft.com/office/drawing/2014/main" id="{E6892BBF-6304-42EF-B414-7773FD1FC2FB}"/>
              </a:ext>
              <a:ext uri="{C183D7F6-B498-43B3-948B-1728B52AA6E4}">
                <adec:decorative xmlns:adec="http://schemas.microsoft.com/office/drawing/2017/decorative" val="1"/>
              </a:ext>
            </a:extLst>
          </p:cNvPr>
          <p:cNvSpPr/>
          <p:nvPr userDrawn="1"/>
        </p:nvSpPr>
        <p:spPr>
          <a:xfrm>
            <a:off x="6389688" y="2444373"/>
            <a:ext cx="5219700" cy="804397"/>
          </a:xfrm>
          <a:prstGeom prst="roundRect">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Rounded Corners 7">
            <a:extLst>
              <a:ext uri="{FF2B5EF4-FFF2-40B4-BE49-F238E27FC236}">
                <a16:creationId xmlns:a16="http://schemas.microsoft.com/office/drawing/2014/main" id="{2C5074D4-9FFB-4352-98BF-E54BB1DBB999}"/>
              </a:ext>
              <a:ext uri="{C183D7F6-B498-43B3-948B-1728B52AA6E4}">
                <adec:decorative xmlns:adec="http://schemas.microsoft.com/office/drawing/2017/decorative" val="1"/>
              </a:ext>
            </a:extLst>
          </p:cNvPr>
          <p:cNvSpPr/>
          <p:nvPr userDrawn="1"/>
        </p:nvSpPr>
        <p:spPr>
          <a:xfrm>
            <a:off x="6389688" y="3449870"/>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Rounded Corners 8">
            <a:extLst>
              <a:ext uri="{FF2B5EF4-FFF2-40B4-BE49-F238E27FC236}">
                <a16:creationId xmlns:a16="http://schemas.microsoft.com/office/drawing/2014/main" id="{9A6DD94B-8797-4429-A5CF-F78DD6CC1738}"/>
              </a:ext>
              <a:ext uri="{C183D7F6-B498-43B3-948B-1728B52AA6E4}">
                <adec:decorative xmlns:adec="http://schemas.microsoft.com/office/drawing/2017/decorative" val="1"/>
              </a:ext>
            </a:extLst>
          </p:cNvPr>
          <p:cNvSpPr/>
          <p:nvPr userDrawn="1"/>
        </p:nvSpPr>
        <p:spPr>
          <a:xfrm>
            <a:off x="6389688" y="4455367"/>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0" name="Rectangle: Rounded Corners 9">
            <a:extLst>
              <a:ext uri="{FF2B5EF4-FFF2-40B4-BE49-F238E27FC236}">
                <a16:creationId xmlns:a16="http://schemas.microsoft.com/office/drawing/2014/main" id="{6FE2691E-02E5-40D7-8A68-69DCC172445F}"/>
              </a:ext>
              <a:ext uri="{C183D7F6-B498-43B3-948B-1728B52AA6E4}">
                <adec:decorative xmlns:adec="http://schemas.microsoft.com/office/drawing/2017/decorative" val="1"/>
              </a:ext>
            </a:extLst>
          </p:cNvPr>
          <p:cNvSpPr/>
          <p:nvPr userDrawn="1"/>
        </p:nvSpPr>
        <p:spPr>
          <a:xfrm>
            <a:off x="6389688" y="5460863"/>
            <a:ext cx="5219700" cy="804397"/>
          </a:xfrm>
          <a:prstGeom prst="roundRect">
            <a:avLst>
              <a:gd name="adj" fmla="val 10000"/>
            </a:avLst>
          </a:prstGeom>
          <a:solidFill>
            <a:srgbClr val="0078D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699660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6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5062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8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9D2635-3253-4958-A40A-EF40598ADB56}"/>
              </a:ext>
            </a:extLst>
          </p:cNvPr>
          <p:cNvSpPr>
            <a:spLocks noGrp="1"/>
          </p:cNvSpPr>
          <p:nvPr>
            <p:ph sz="quarter" idx="14"/>
          </p:nvPr>
        </p:nvSpPr>
        <p:spPr>
          <a:xfrm>
            <a:off x="584201" y="3124200"/>
            <a:ext cx="1137919" cy="472440"/>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67E1FCA6-5234-443A-B0EA-B6C4DE094D9B}"/>
              </a:ext>
            </a:extLst>
          </p:cNvPr>
          <p:cNvSpPr>
            <a:spLocks noGrp="1"/>
          </p:cNvSpPr>
          <p:nvPr>
            <p:ph sz="quarter" idx="15"/>
          </p:nvPr>
        </p:nvSpPr>
        <p:spPr>
          <a:xfrm>
            <a:off x="2052162" y="3192780"/>
            <a:ext cx="1137919" cy="472440"/>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7CF6AD37-2F12-4B9D-BDE1-645D830E9098}"/>
              </a:ext>
            </a:extLst>
          </p:cNvPr>
          <p:cNvSpPr>
            <a:spLocks noGrp="1"/>
          </p:cNvSpPr>
          <p:nvPr>
            <p:ph sz="quarter" idx="16"/>
          </p:nvPr>
        </p:nvSpPr>
        <p:spPr>
          <a:xfrm>
            <a:off x="584201" y="3878580"/>
            <a:ext cx="1137919" cy="472440"/>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C5178A02-D1C6-414A-80A4-9B5B7719998E}"/>
              </a:ext>
            </a:extLst>
          </p:cNvPr>
          <p:cNvSpPr>
            <a:spLocks noGrp="1"/>
          </p:cNvSpPr>
          <p:nvPr>
            <p:ph sz="quarter" idx="17"/>
          </p:nvPr>
        </p:nvSpPr>
        <p:spPr>
          <a:xfrm>
            <a:off x="2052162" y="3947160"/>
            <a:ext cx="1137919" cy="472440"/>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928E2059-2D71-4230-81C4-06DFE63F82A6}"/>
              </a:ext>
            </a:extLst>
          </p:cNvPr>
          <p:cNvSpPr>
            <a:spLocks noGrp="1"/>
          </p:cNvSpPr>
          <p:nvPr>
            <p:ph sz="quarter" idx="18"/>
          </p:nvPr>
        </p:nvSpPr>
        <p:spPr>
          <a:xfrm>
            <a:off x="584200" y="4564380"/>
            <a:ext cx="1137919" cy="472440"/>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880D82D9-2F8F-4B22-A6A0-F558B95961FB}"/>
              </a:ext>
            </a:extLst>
          </p:cNvPr>
          <p:cNvSpPr>
            <a:spLocks noGrp="1"/>
          </p:cNvSpPr>
          <p:nvPr>
            <p:ph sz="quarter" idx="19"/>
          </p:nvPr>
        </p:nvSpPr>
        <p:spPr>
          <a:xfrm>
            <a:off x="2052161" y="4632960"/>
            <a:ext cx="1137919" cy="472440"/>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BA849ED8-F5D6-445B-B4E1-250E4CE5BDBA}"/>
              </a:ext>
            </a:extLst>
          </p:cNvPr>
          <p:cNvSpPr>
            <a:spLocks noGrp="1"/>
          </p:cNvSpPr>
          <p:nvPr>
            <p:ph sz="quarter" idx="20"/>
          </p:nvPr>
        </p:nvSpPr>
        <p:spPr>
          <a:xfrm>
            <a:off x="584200" y="5227320"/>
            <a:ext cx="1137919" cy="472440"/>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3BBE956D-66CF-4C89-A30D-94358443F829}"/>
              </a:ext>
            </a:extLst>
          </p:cNvPr>
          <p:cNvSpPr>
            <a:spLocks noGrp="1"/>
          </p:cNvSpPr>
          <p:nvPr>
            <p:ph sz="quarter" idx="21"/>
          </p:nvPr>
        </p:nvSpPr>
        <p:spPr>
          <a:xfrm>
            <a:off x="2052161" y="5295900"/>
            <a:ext cx="1137919" cy="472440"/>
          </a:xfrm>
        </p:spPr>
        <p:txBody>
          <a:bodyPr/>
          <a:lstStyle>
            <a:lvl1pPr marL="0" indent="0">
              <a:buNone/>
              <a:defRPr/>
            </a:lvl1pPr>
          </a:lstStyle>
          <a:p>
            <a:pPr lvl="0"/>
            <a:endParaRPr lang="en-US"/>
          </a:p>
        </p:txBody>
      </p:sp>
      <p:sp>
        <p:nvSpPr>
          <p:cNvPr id="15" name="Rectangle: Rounded Corners 14">
            <a:extLst>
              <a:ext uri="{FF2B5EF4-FFF2-40B4-BE49-F238E27FC236}">
                <a16:creationId xmlns:a16="http://schemas.microsoft.com/office/drawing/2014/main" id="{B95B99E2-1197-4B9C-BB0E-DF278B717B84}"/>
              </a:ext>
              <a:ext uri="{C183D7F6-B498-43B3-948B-1728B52AA6E4}">
                <adec:decorative xmlns:adec="http://schemas.microsoft.com/office/drawing/2017/decorative" val="1"/>
              </a:ext>
            </a:extLst>
          </p:cNvPr>
          <p:cNvSpPr/>
          <p:nvPr userDrawn="1"/>
        </p:nvSpPr>
        <p:spPr>
          <a:xfrm>
            <a:off x="6389688" y="1438876"/>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6" name="Rectangle: Rounded Corners 15">
            <a:extLst>
              <a:ext uri="{FF2B5EF4-FFF2-40B4-BE49-F238E27FC236}">
                <a16:creationId xmlns:a16="http://schemas.microsoft.com/office/drawing/2014/main" id="{F34854C0-2179-49F4-AAC6-C6ABC1FBEEBC}"/>
              </a:ext>
              <a:ext uri="{C183D7F6-B498-43B3-948B-1728B52AA6E4}">
                <adec:decorative xmlns:adec="http://schemas.microsoft.com/office/drawing/2017/decorative" val="1"/>
              </a:ext>
            </a:extLst>
          </p:cNvPr>
          <p:cNvSpPr/>
          <p:nvPr userDrawn="1"/>
        </p:nvSpPr>
        <p:spPr>
          <a:xfrm>
            <a:off x="6389688" y="2444373"/>
            <a:ext cx="5219700" cy="804397"/>
          </a:xfrm>
          <a:prstGeom prst="roundRect">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7" name="Rectangle: Rounded Corners 16">
            <a:extLst>
              <a:ext uri="{FF2B5EF4-FFF2-40B4-BE49-F238E27FC236}">
                <a16:creationId xmlns:a16="http://schemas.microsoft.com/office/drawing/2014/main" id="{69178AD4-E9BE-4A09-AD8F-ABBBF83695E9}"/>
              </a:ext>
              <a:ext uri="{C183D7F6-B498-43B3-948B-1728B52AA6E4}">
                <adec:decorative xmlns:adec="http://schemas.microsoft.com/office/drawing/2017/decorative" val="1"/>
              </a:ext>
            </a:extLst>
          </p:cNvPr>
          <p:cNvSpPr/>
          <p:nvPr userDrawn="1"/>
        </p:nvSpPr>
        <p:spPr>
          <a:xfrm>
            <a:off x="6389688" y="3449870"/>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Rectangle: Rounded Corners 17">
            <a:extLst>
              <a:ext uri="{FF2B5EF4-FFF2-40B4-BE49-F238E27FC236}">
                <a16:creationId xmlns:a16="http://schemas.microsoft.com/office/drawing/2014/main" id="{17297063-75EA-48B5-91FB-597527E560CC}"/>
              </a:ext>
              <a:ext uri="{C183D7F6-B498-43B3-948B-1728B52AA6E4}">
                <adec:decorative xmlns:adec="http://schemas.microsoft.com/office/drawing/2017/decorative" val="1"/>
              </a:ext>
            </a:extLst>
          </p:cNvPr>
          <p:cNvSpPr/>
          <p:nvPr userDrawn="1"/>
        </p:nvSpPr>
        <p:spPr>
          <a:xfrm>
            <a:off x="6389688" y="4455367"/>
            <a:ext cx="5219700" cy="804397"/>
          </a:xfrm>
          <a:prstGeom prst="roundRect">
            <a:avLst>
              <a:gd name="adj" fmla="val 10000"/>
            </a:avLst>
          </a:prstGeom>
          <a:solidFill>
            <a:srgbClr val="0078D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 name="Rectangle: Rounded Corners 18">
            <a:extLst>
              <a:ext uri="{FF2B5EF4-FFF2-40B4-BE49-F238E27FC236}">
                <a16:creationId xmlns:a16="http://schemas.microsoft.com/office/drawing/2014/main" id="{0C1DD62C-2E63-40B7-A097-C5ECF52931AD}"/>
              </a:ext>
              <a:ext uri="{C183D7F6-B498-43B3-948B-1728B52AA6E4}">
                <adec:decorative xmlns:adec="http://schemas.microsoft.com/office/drawing/2017/decorative" val="1"/>
              </a:ext>
            </a:extLst>
          </p:cNvPr>
          <p:cNvSpPr/>
          <p:nvPr userDrawn="1"/>
        </p:nvSpPr>
        <p:spPr>
          <a:xfrm>
            <a:off x="6389688" y="5460863"/>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5745140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5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993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597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2C1D51-71AC-4F0A-B855-65CA978B4C52}"/>
              </a:ext>
            </a:extLst>
          </p:cNvPr>
          <p:cNvSpPr>
            <a:spLocks noGrp="1"/>
          </p:cNvSpPr>
          <p:nvPr>
            <p:ph sz="quarter" idx="14"/>
          </p:nvPr>
        </p:nvSpPr>
        <p:spPr>
          <a:xfrm>
            <a:off x="796925" y="3986213"/>
            <a:ext cx="1477352" cy="301749"/>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77E31513-2888-4B9B-A58B-194F9A479BA0}"/>
              </a:ext>
            </a:extLst>
          </p:cNvPr>
          <p:cNvSpPr>
            <a:spLocks noGrp="1"/>
          </p:cNvSpPr>
          <p:nvPr>
            <p:ph sz="quarter" idx="15"/>
          </p:nvPr>
        </p:nvSpPr>
        <p:spPr>
          <a:xfrm>
            <a:off x="2451405" y="3986213"/>
            <a:ext cx="1477352" cy="301749"/>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0C836865-C714-4EFF-BAC2-43D3255C0A77}"/>
              </a:ext>
            </a:extLst>
          </p:cNvPr>
          <p:cNvSpPr>
            <a:spLocks noGrp="1"/>
          </p:cNvSpPr>
          <p:nvPr>
            <p:ph sz="quarter" idx="16"/>
          </p:nvPr>
        </p:nvSpPr>
        <p:spPr>
          <a:xfrm>
            <a:off x="796925" y="4748793"/>
            <a:ext cx="1477352" cy="301749"/>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FDFAE75A-7C65-4E43-8A5D-EBD96C577546}"/>
              </a:ext>
            </a:extLst>
          </p:cNvPr>
          <p:cNvSpPr>
            <a:spLocks noGrp="1"/>
          </p:cNvSpPr>
          <p:nvPr>
            <p:ph sz="quarter" idx="17"/>
          </p:nvPr>
        </p:nvSpPr>
        <p:spPr>
          <a:xfrm>
            <a:off x="5795963" y="4949032"/>
            <a:ext cx="1477352" cy="301749"/>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F1312E8C-15AA-4D5C-B964-F23EAC8DAE2E}"/>
              </a:ext>
            </a:extLst>
          </p:cNvPr>
          <p:cNvSpPr>
            <a:spLocks noGrp="1"/>
          </p:cNvSpPr>
          <p:nvPr>
            <p:ph sz="quarter" idx="18"/>
          </p:nvPr>
        </p:nvSpPr>
        <p:spPr>
          <a:xfrm>
            <a:off x="796925" y="5511373"/>
            <a:ext cx="1477352" cy="301749"/>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CCE44B26-913A-4C61-A5A0-EB40772105C5}"/>
              </a:ext>
            </a:extLst>
          </p:cNvPr>
          <p:cNvSpPr>
            <a:spLocks noGrp="1"/>
          </p:cNvSpPr>
          <p:nvPr>
            <p:ph sz="quarter" idx="19"/>
          </p:nvPr>
        </p:nvSpPr>
        <p:spPr>
          <a:xfrm>
            <a:off x="2451405" y="5511373"/>
            <a:ext cx="1477352" cy="301749"/>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1EE9FC37-FFCD-4BB0-A42D-A1A1B16E3E30}"/>
              </a:ext>
            </a:extLst>
          </p:cNvPr>
          <p:cNvSpPr>
            <a:spLocks noGrp="1"/>
          </p:cNvSpPr>
          <p:nvPr>
            <p:ph sz="quarter" idx="20"/>
          </p:nvPr>
        </p:nvSpPr>
        <p:spPr>
          <a:xfrm>
            <a:off x="4141483" y="3926804"/>
            <a:ext cx="1477352" cy="301749"/>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8B61128D-7130-42D0-9406-974F73DD665A}"/>
              </a:ext>
            </a:extLst>
          </p:cNvPr>
          <p:cNvSpPr>
            <a:spLocks noGrp="1"/>
          </p:cNvSpPr>
          <p:nvPr>
            <p:ph sz="quarter" idx="21"/>
          </p:nvPr>
        </p:nvSpPr>
        <p:spPr>
          <a:xfrm>
            <a:off x="5795963" y="3926804"/>
            <a:ext cx="1477352" cy="301749"/>
          </a:xfrm>
        </p:spPr>
        <p:txBody>
          <a:bodyPr/>
          <a:lstStyle>
            <a:lvl1pPr marL="0" indent="0">
              <a:buNone/>
              <a:defRPr/>
            </a:lvl1pPr>
          </a:lstStyle>
          <a:p>
            <a:pPr lvl="0"/>
            <a:endParaRPr lang="en-US"/>
          </a:p>
        </p:txBody>
      </p:sp>
      <p:sp>
        <p:nvSpPr>
          <p:cNvPr id="15" name="Content Placeholder 3">
            <a:extLst>
              <a:ext uri="{FF2B5EF4-FFF2-40B4-BE49-F238E27FC236}">
                <a16:creationId xmlns:a16="http://schemas.microsoft.com/office/drawing/2014/main" id="{89742BF8-F198-4A81-87D3-EE0E70C535CF}"/>
              </a:ext>
            </a:extLst>
          </p:cNvPr>
          <p:cNvSpPr>
            <a:spLocks noGrp="1"/>
          </p:cNvSpPr>
          <p:nvPr>
            <p:ph sz="quarter" idx="22"/>
          </p:nvPr>
        </p:nvSpPr>
        <p:spPr>
          <a:xfrm>
            <a:off x="4141483" y="4949032"/>
            <a:ext cx="1477352" cy="301749"/>
          </a:xfrm>
        </p:spPr>
        <p:txBody>
          <a:bodyPr/>
          <a:lstStyle>
            <a:lvl1pPr marL="0" indent="0">
              <a:buNone/>
              <a:defRPr/>
            </a:lvl1pPr>
          </a:lstStyle>
          <a:p>
            <a:pPr lvl="0"/>
            <a:endParaRPr lang="en-US"/>
          </a:p>
        </p:txBody>
      </p:sp>
      <p:sp>
        <p:nvSpPr>
          <p:cNvPr id="16" name="Content Placeholder 3">
            <a:extLst>
              <a:ext uri="{FF2B5EF4-FFF2-40B4-BE49-F238E27FC236}">
                <a16:creationId xmlns:a16="http://schemas.microsoft.com/office/drawing/2014/main" id="{3403CBE1-98B1-494F-9FD6-DBAA9C84D0DA}"/>
              </a:ext>
            </a:extLst>
          </p:cNvPr>
          <p:cNvSpPr>
            <a:spLocks noGrp="1"/>
          </p:cNvSpPr>
          <p:nvPr>
            <p:ph sz="quarter" idx="23"/>
          </p:nvPr>
        </p:nvSpPr>
        <p:spPr>
          <a:xfrm>
            <a:off x="2664131" y="4812873"/>
            <a:ext cx="1477352" cy="301749"/>
          </a:xfrm>
        </p:spPr>
        <p:txBody>
          <a:bodyPr/>
          <a:lstStyle>
            <a:lvl1pPr marL="0" indent="0">
              <a:buNone/>
              <a:defRPr/>
            </a:lvl1pPr>
          </a:lstStyle>
          <a:p>
            <a:pPr lvl="0"/>
            <a:endParaRPr lang="en-US"/>
          </a:p>
        </p:txBody>
      </p:sp>
      <p:sp>
        <p:nvSpPr>
          <p:cNvPr id="6" name="Rectangle: Rounded Corners 5">
            <a:extLst>
              <a:ext uri="{FF2B5EF4-FFF2-40B4-BE49-F238E27FC236}">
                <a16:creationId xmlns:a16="http://schemas.microsoft.com/office/drawing/2014/main" id="{D6BD2389-55ED-44F1-868C-0FFC42996BC4}"/>
              </a:ext>
              <a:ext uri="{C183D7F6-B498-43B3-948B-1728B52AA6E4}">
                <adec:decorative xmlns:adec="http://schemas.microsoft.com/office/drawing/2017/decorative" val="1"/>
              </a:ext>
            </a:extLst>
          </p:cNvPr>
          <p:cNvSpPr/>
          <p:nvPr/>
        </p:nvSpPr>
        <p:spPr>
          <a:xfrm>
            <a:off x="6389688" y="1438876"/>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 name="Rectangle: Rounded Corners 18">
            <a:extLst>
              <a:ext uri="{FF2B5EF4-FFF2-40B4-BE49-F238E27FC236}">
                <a16:creationId xmlns:a16="http://schemas.microsoft.com/office/drawing/2014/main" id="{BF33EE08-FEED-4752-843D-8D4EF809DF11}"/>
              </a:ext>
              <a:ext uri="{C183D7F6-B498-43B3-948B-1728B52AA6E4}">
                <adec:decorative xmlns:adec="http://schemas.microsoft.com/office/drawing/2017/decorative" val="1"/>
              </a:ext>
            </a:extLst>
          </p:cNvPr>
          <p:cNvSpPr/>
          <p:nvPr/>
        </p:nvSpPr>
        <p:spPr>
          <a:xfrm>
            <a:off x="6389688" y="2444373"/>
            <a:ext cx="5219700" cy="804397"/>
          </a:xfrm>
          <a:prstGeom prst="roundRect">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8" name="Rectangle: Rounded Corners 27">
            <a:extLst>
              <a:ext uri="{FF2B5EF4-FFF2-40B4-BE49-F238E27FC236}">
                <a16:creationId xmlns:a16="http://schemas.microsoft.com/office/drawing/2014/main" id="{A51D7C95-94F4-47EB-9251-EFA8619E58C9}"/>
              </a:ext>
              <a:ext uri="{C183D7F6-B498-43B3-948B-1728B52AA6E4}">
                <adec:decorative xmlns:adec="http://schemas.microsoft.com/office/drawing/2017/decorative" val="1"/>
              </a:ext>
            </a:extLst>
          </p:cNvPr>
          <p:cNvSpPr/>
          <p:nvPr/>
        </p:nvSpPr>
        <p:spPr>
          <a:xfrm>
            <a:off x="6389688" y="3449870"/>
            <a:ext cx="5219700" cy="804397"/>
          </a:xfrm>
          <a:prstGeom prst="roundRect">
            <a:avLst>
              <a:gd name="adj" fmla="val 10000"/>
            </a:avLst>
          </a:prstGeom>
          <a:solidFill>
            <a:srgbClr val="0078D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1" name="Rectangle: Rounded Corners 30">
            <a:extLst>
              <a:ext uri="{FF2B5EF4-FFF2-40B4-BE49-F238E27FC236}">
                <a16:creationId xmlns:a16="http://schemas.microsoft.com/office/drawing/2014/main" id="{BC6962E5-EAD9-4F7F-ABF0-EFB9580227F7}"/>
              </a:ext>
              <a:ext uri="{C183D7F6-B498-43B3-948B-1728B52AA6E4}">
                <adec:decorative xmlns:adec="http://schemas.microsoft.com/office/drawing/2017/decorative" val="1"/>
              </a:ext>
            </a:extLst>
          </p:cNvPr>
          <p:cNvSpPr/>
          <p:nvPr/>
        </p:nvSpPr>
        <p:spPr>
          <a:xfrm>
            <a:off x="6389688" y="4455367"/>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4" name="Rectangle: Rounded Corners 33">
            <a:extLst>
              <a:ext uri="{FF2B5EF4-FFF2-40B4-BE49-F238E27FC236}">
                <a16:creationId xmlns:a16="http://schemas.microsoft.com/office/drawing/2014/main" id="{8622768A-B5A0-4568-B60D-0437E8169063}"/>
              </a:ext>
              <a:ext uri="{C183D7F6-B498-43B3-948B-1728B52AA6E4}">
                <adec:decorative xmlns:adec="http://schemas.microsoft.com/office/drawing/2017/decorative" val="1"/>
              </a:ext>
            </a:extLst>
          </p:cNvPr>
          <p:cNvSpPr/>
          <p:nvPr/>
        </p:nvSpPr>
        <p:spPr>
          <a:xfrm>
            <a:off x="6389688" y="5460863"/>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41809773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4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7043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4909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A13766-2E13-408B-BDA3-4E382C06D831}"/>
              </a:ext>
            </a:extLst>
          </p:cNvPr>
          <p:cNvSpPr>
            <a:spLocks noGrp="1"/>
          </p:cNvSpPr>
          <p:nvPr>
            <p:ph sz="quarter" idx="14"/>
          </p:nvPr>
        </p:nvSpPr>
        <p:spPr>
          <a:xfrm>
            <a:off x="582613" y="3550320"/>
            <a:ext cx="1444308" cy="301749"/>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D432C012-FBD9-4BDA-9A61-AB3A4D7B60CA}"/>
              </a:ext>
            </a:extLst>
          </p:cNvPr>
          <p:cNvSpPr>
            <a:spLocks noGrp="1"/>
          </p:cNvSpPr>
          <p:nvPr>
            <p:ph sz="quarter" idx="15"/>
          </p:nvPr>
        </p:nvSpPr>
        <p:spPr>
          <a:xfrm>
            <a:off x="2331721" y="3550320"/>
            <a:ext cx="1444308" cy="301749"/>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C1DC53E8-05CC-4704-B21E-33FEA0E47DD7}"/>
              </a:ext>
            </a:extLst>
          </p:cNvPr>
          <p:cNvSpPr>
            <a:spLocks noGrp="1"/>
          </p:cNvSpPr>
          <p:nvPr>
            <p:ph sz="quarter" idx="16"/>
          </p:nvPr>
        </p:nvSpPr>
        <p:spPr>
          <a:xfrm>
            <a:off x="582613" y="4112074"/>
            <a:ext cx="1444308" cy="301749"/>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C3688F31-FE39-42BC-AA93-C8B4D40807B6}"/>
              </a:ext>
            </a:extLst>
          </p:cNvPr>
          <p:cNvSpPr>
            <a:spLocks noGrp="1"/>
          </p:cNvSpPr>
          <p:nvPr>
            <p:ph sz="quarter" idx="17"/>
          </p:nvPr>
        </p:nvSpPr>
        <p:spPr>
          <a:xfrm>
            <a:off x="2331721" y="4112074"/>
            <a:ext cx="1444308" cy="301749"/>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CD0AEA88-31C6-4FF2-922C-C469589F07E9}"/>
              </a:ext>
            </a:extLst>
          </p:cNvPr>
          <p:cNvSpPr>
            <a:spLocks noGrp="1"/>
          </p:cNvSpPr>
          <p:nvPr>
            <p:ph sz="quarter" idx="18"/>
          </p:nvPr>
        </p:nvSpPr>
        <p:spPr>
          <a:xfrm>
            <a:off x="582613" y="4673828"/>
            <a:ext cx="1444308" cy="301749"/>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1B5DDBF0-7874-4D59-A67E-06F9DA5B4377}"/>
              </a:ext>
            </a:extLst>
          </p:cNvPr>
          <p:cNvSpPr>
            <a:spLocks noGrp="1"/>
          </p:cNvSpPr>
          <p:nvPr>
            <p:ph sz="quarter" idx="19"/>
          </p:nvPr>
        </p:nvSpPr>
        <p:spPr>
          <a:xfrm>
            <a:off x="2331721" y="4673828"/>
            <a:ext cx="1444308" cy="301749"/>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1A5BFC4C-D1AF-4E62-811D-E2F6277647EC}"/>
              </a:ext>
            </a:extLst>
          </p:cNvPr>
          <p:cNvSpPr>
            <a:spLocks noGrp="1"/>
          </p:cNvSpPr>
          <p:nvPr>
            <p:ph sz="quarter" idx="20"/>
          </p:nvPr>
        </p:nvSpPr>
        <p:spPr>
          <a:xfrm>
            <a:off x="582613" y="5272025"/>
            <a:ext cx="1444308" cy="301749"/>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56EF7013-4116-437F-A042-03132172B00A}"/>
              </a:ext>
            </a:extLst>
          </p:cNvPr>
          <p:cNvSpPr>
            <a:spLocks noGrp="1"/>
          </p:cNvSpPr>
          <p:nvPr>
            <p:ph sz="quarter" idx="21"/>
          </p:nvPr>
        </p:nvSpPr>
        <p:spPr>
          <a:xfrm>
            <a:off x="2331721" y="5272025"/>
            <a:ext cx="1444308" cy="301749"/>
          </a:xfrm>
        </p:spPr>
        <p:txBody>
          <a:bodyPr/>
          <a:lstStyle>
            <a:lvl1pPr marL="0" indent="0">
              <a:buNone/>
              <a:defRPr/>
            </a:lvl1pPr>
          </a:lstStyle>
          <a:p>
            <a:pPr lvl="0"/>
            <a:endParaRPr lang="en-US"/>
          </a:p>
        </p:txBody>
      </p:sp>
      <p:sp>
        <p:nvSpPr>
          <p:cNvPr id="15" name="Content Placeholder 3">
            <a:extLst>
              <a:ext uri="{FF2B5EF4-FFF2-40B4-BE49-F238E27FC236}">
                <a16:creationId xmlns:a16="http://schemas.microsoft.com/office/drawing/2014/main" id="{889CD8A4-2A5B-44F9-BAE7-9A3E0B2A8AC5}"/>
              </a:ext>
            </a:extLst>
          </p:cNvPr>
          <p:cNvSpPr>
            <a:spLocks noGrp="1"/>
          </p:cNvSpPr>
          <p:nvPr>
            <p:ph sz="quarter" idx="22"/>
          </p:nvPr>
        </p:nvSpPr>
        <p:spPr>
          <a:xfrm>
            <a:off x="582613" y="5870222"/>
            <a:ext cx="1444308" cy="301749"/>
          </a:xfrm>
        </p:spPr>
        <p:txBody>
          <a:bodyPr/>
          <a:lstStyle>
            <a:lvl1pPr marL="0" indent="0">
              <a:buNone/>
              <a:defRPr/>
            </a:lvl1pPr>
          </a:lstStyle>
          <a:p>
            <a:pPr lvl="0"/>
            <a:endParaRPr lang="en-US"/>
          </a:p>
        </p:txBody>
      </p:sp>
      <p:sp>
        <p:nvSpPr>
          <p:cNvPr id="16" name="Content Placeholder 3">
            <a:extLst>
              <a:ext uri="{FF2B5EF4-FFF2-40B4-BE49-F238E27FC236}">
                <a16:creationId xmlns:a16="http://schemas.microsoft.com/office/drawing/2014/main" id="{B3772541-788F-4D1C-BBA3-E8FE786E3B10}"/>
              </a:ext>
            </a:extLst>
          </p:cNvPr>
          <p:cNvSpPr>
            <a:spLocks noGrp="1"/>
          </p:cNvSpPr>
          <p:nvPr>
            <p:ph sz="quarter" idx="23"/>
          </p:nvPr>
        </p:nvSpPr>
        <p:spPr>
          <a:xfrm>
            <a:off x="2331721" y="5870222"/>
            <a:ext cx="1444308" cy="301749"/>
          </a:xfrm>
        </p:spPr>
        <p:txBody>
          <a:bodyPr/>
          <a:lstStyle>
            <a:lvl1pPr marL="0" indent="0">
              <a:buNone/>
              <a:defRPr/>
            </a:lvl1pPr>
          </a:lstStyle>
          <a:p>
            <a:pPr lvl="0"/>
            <a:endParaRPr lang="en-US"/>
          </a:p>
        </p:txBody>
      </p:sp>
      <p:sp>
        <p:nvSpPr>
          <p:cNvPr id="17" name="Rectangle: Rounded Corners 16">
            <a:extLst>
              <a:ext uri="{FF2B5EF4-FFF2-40B4-BE49-F238E27FC236}">
                <a16:creationId xmlns:a16="http://schemas.microsoft.com/office/drawing/2014/main" id="{7F04CD3B-E436-4F9D-8800-768264C20938}"/>
              </a:ext>
              <a:ext uri="{C183D7F6-B498-43B3-948B-1728B52AA6E4}">
                <adec:decorative xmlns:adec="http://schemas.microsoft.com/office/drawing/2017/decorative" val="1"/>
              </a:ext>
            </a:extLst>
          </p:cNvPr>
          <p:cNvSpPr/>
          <p:nvPr userDrawn="1"/>
        </p:nvSpPr>
        <p:spPr>
          <a:xfrm>
            <a:off x="6389688" y="1438876"/>
            <a:ext cx="5219700" cy="804397"/>
          </a:xfrm>
          <a:prstGeom prst="roundRect">
            <a:avLst>
              <a:gd name="adj" fmla="val 10000"/>
            </a:avLst>
          </a:prstGeom>
          <a:solidFill>
            <a:srgbClr val="91ABD5"/>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Rectangle: Rounded Corners 17">
            <a:extLst>
              <a:ext uri="{FF2B5EF4-FFF2-40B4-BE49-F238E27FC236}">
                <a16:creationId xmlns:a16="http://schemas.microsoft.com/office/drawing/2014/main" id="{E859C5B4-A5E0-4D5F-BA34-9108C6B2B5E2}"/>
              </a:ext>
              <a:ext uri="{C183D7F6-B498-43B3-948B-1728B52AA6E4}">
                <adec:decorative xmlns:adec="http://schemas.microsoft.com/office/drawing/2017/decorative" val="1"/>
              </a:ext>
            </a:extLst>
          </p:cNvPr>
          <p:cNvSpPr/>
          <p:nvPr userDrawn="1"/>
        </p:nvSpPr>
        <p:spPr>
          <a:xfrm>
            <a:off x="6389688" y="2444373"/>
            <a:ext cx="5219700" cy="804397"/>
          </a:xfrm>
          <a:prstGeom prst="roundRect">
            <a:avLst/>
          </a:prstGeom>
          <a:solidFill>
            <a:srgbClr val="0078D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 name="Rectangle: Rounded Corners 18">
            <a:extLst>
              <a:ext uri="{FF2B5EF4-FFF2-40B4-BE49-F238E27FC236}">
                <a16:creationId xmlns:a16="http://schemas.microsoft.com/office/drawing/2014/main" id="{75E0F229-CFC9-492D-B24F-C748F1802DAC}"/>
              </a:ext>
              <a:ext uri="{C183D7F6-B498-43B3-948B-1728B52AA6E4}">
                <adec:decorative xmlns:adec="http://schemas.microsoft.com/office/drawing/2017/decorative" val="1"/>
              </a:ext>
            </a:extLst>
          </p:cNvPr>
          <p:cNvSpPr/>
          <p:nvPr userDrawn="1"/>
        </p:nvSpPr>
        <p:spPr>
          <a:xfrm>
            <a:off x="6389688" y="3449870"/>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0" name="Rectangle: Rounded Corners 19">
            <a:extLst>
              <a:ext uri="{FF2B5EF4-FFF2-40B4-BE49-F238E27FC236}">
                <a16:creationId xmlns:a16="http://schemas.microsoft.com/office/drawing/2014/main" id="{E932AD40-EDE0-40F5-B3D4-CFEF99FD9D35}"/>
              </a:ext>
              <a:ext uri="{C183D7F6-B498-43B3-948B-1728B52AA6E4}">
                <adec:decorative xmlns:adec="http://schemas.microsoft.com/office/drawing/2017/decorative" val="1"/>
              </a:ext>
            </a:extLst>
          </p:cNvPr>
          <p:cNvSpPr/>
          <p:nvPr userDrawn="1"/>
        </p:nvSpPr>
        <p:spPr>
          <a:xfrm>
            <a:off x="6389688" y="4455367"/>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1" name="Rectangle: Rounded Corners 20">
            <a:extLst>
              <a:ext uri="{FF2B5EF4-FFF2-40B4-BE49-F238E27FC236}">
                <a16:creationId xmlns:a16="http://schemas.microsoft.com/office/drawing/2014/main" id="{59457F9F-D35C-4761-807E-29BE90587BD4}"/>
              </a:ext>
              <a:ext uri="{C183D7F6-B498-43B3-948B-1728B52AA6E4}">
                <adec:decorative xmlns:adec="http://schemas.microsoft.com/office/drawing/2017/decorative" val="1"/>
              </a:ext>
            </a:extLst>
          </p:cNvPr>
          <p:cNvSpPr/>
          <p:nvPr userDrawn="1"/>
        </p:nvSpPr>
        <p:spPr>
          <a:xfrm>
            <a:off x="6389688" y="5460863"/>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5295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93092177"/>
      </p:ext>
    </p:extLst>
  </p:cSld>
  <p:clrMapOvr>
    <a:masterClrMapping/>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3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784774EA-A640-4725-844F-15EDB8EA7F3B}"/>
              </a:ext>
            </a:extLst>
          </p:cNvPr>
          <p:cNvSpPr>
            <a:spLocks noGrp="1"/>
          </p:cNvSpPr>
          <p:nvPr>
            <p:ph sz="quarter" idx="10"/>
          </p:nvPr>
        </p:nvSpPr>
        <p:spPr>
          <a:xfrm>
            <a:off x="588963" y="1616075"/>
            <a:ext cx="1544637" cy="301749"/>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EE5F5671-1ABF-443D-9E23-792494C78963}"/>
              </a:ext>
            </a:extLst>
          </p:cNvPr>
          <p:cNvSpPr>
            <a:spLocks noGrp="1"/>
          </p:cNvSpPr>
          <p:nvPr>
            <p:ph sz="quarter" idx="11"/>
          </p:nvPr>
        </p:nvSpPr>
        <p:spPr>
          <a:xfrm>
            <a:off x="2402523" y="1616075"/>
            <a:ext cx="1544637" cy="301749"/>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38FC3717-30F6-4A70-9D9E-06CAD2D61931}"/>
              </a:ext>
            </a:extLst>
          </p:cNvPr>
          <p:cNvSpPr>
            <a:spLocks noGrp="1"/>
          </p:cNvSpPr>
          <p:nvPr>
            <p:ph sz="quarter" idx="12"/>
          </p:nvPr>
        </p:nvSpPr>
        <p:spPr>
          <a:xfrm>
            <a:off x="588963" y="2220952"/>
            <a:ext cx="1544637" cy="301749"/>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339AE4B3-0701-4BE9-9BAA-8AB9111D48A5}"/>
              </a:ext>
            </a:extLst>
          </p:cNvPr>
          <p:cNvSpPr>
            <a:spLocks noGrp="1"/>
          </p:cNvSpPr>
          <p:nvPr>
            <p:ph sz="quarter" idx="13"/>
          </p:nvPr>
        </p:nvSpPr>
        <p:spPr>
          <a:xfrm>
            <a:off x="2402523" y="2220952"/>
            <a:ext cx="1544637" cy="301749"/>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7AB0CBAD-4C26-4878-A3C6-B4B0A03CEFDB}"/>
              </a:ext>
            </a:extLst>
          </p:cNvPr>
          <p:cNvSpPr>
            <a:spLocks noGrp="1"/>
          </p:cNvSpPr>
          <p:nvPr>
            <p:ph sz="quarter" idx="14"/>
          </p:nvPr>
        </p:nvSpPr>
        <p:spPr>
          <a:xfrm>
            <a:off x="588963" y="2825829"/>
            <a:ext cx="1544637" cy="301749"/>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E0296E62-F650-42DC-9940-56EE334CA922}"/>
              </a:ext>
            </a:extLst>
          </p:cNvPr>
          <p:cNvSpPr>
            <a:spLocks noGrp="1"/>
          </p:cNvSpPr>
          <p:nvPr>
            <p:ph sz="quarter" idx="15"/>
          </p:nvPr>
        </p:nvSpPr>
        <p:spPr>
          <a:xfrm>
            <a:off x="2402523" y="2825829"/>
            <a:ext cx="1544637" cy="301749"/>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5C7FDA3D-D462-4CEA-A49E-5D8E2E33E985}"/>
              </a:ext>
            </a:extLst>
          </p:cNvPr>
          <p:cNvSpPr>
            <a:spLocks noGrp="1"/>
          </p:cNvSpPr>
          <p:nvPr>
            <p:ph sz="quarter" idx="16"/>
          </p:nvPr>
        </p:nvSpPr>
        <p:spPr>
          <a:xfrm>
            <a:off x="588963" y="3531266"/>
            <a:ext cx="1544637" cy="301749"/>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71986E4D-6F21-4006-9104-C6CC708EFF9C}"/>
              </a:ext>
            </a:extLst>
          </p:cNvPr>
          <p:cNvSpPr>
            <a:spLocks noGrp="1"/>
          </p:cNvSpPr>
          <p:nvPr>
            <p:ph sz="quarter" idx="17"/>
          </p:nvPr>
        </p:nvSpPr>
        <p:spPr>
          <a:xfrm>
            <a:off x="2402523" y="3531266"/>
            <a:ext cx="1544637" cy="301749"/>
          </a:xfrm>
        </p:spPr>
        <p:txBody>
          <a:bodyPr/>
          <a:lstStyle>
            <a:lvl1pPr marL="0" indent="0">
              <a:buNone/>
              <a:defRPr/>
            </a:lvl1pPr>
          </a:lstStyle>
          <a:p>
            <a:pPr lvl="0"/>
            <a:endParaRPr lang="en-US"/>
          </a:p>
        </p:txBody>
      </p:sp>
      <p:sp>
        <p:nvSpPr>
          <p:cNvPr id="5" name="Text Placeholder 4">
            <a:extLst>
              <a:ext uri="{FF2B5EF4-FFF2-40B4-BE49-F238E27FC236}">
                <a16:creationId xmlns:a16="http://schemas.microsoft.com/office/drawing/2014/main" id="{AD7EABBD-6FAF-427F-BE13-D7BC04EC03BA}"/>
              </a:ext>
            </a:extLst>
          </p:cNvPr>
          <p:cNvSpPr>
            <a:spLocks noGrp="1"/>
          </p:cNvSpPr>
          <p:nvPr>
            <p:ph type="body" sz="quarter" idx="18"/>
          </p:nvPr>
        </p:nvSpPr>
        <p:spPr>
          <a:xfrm>
            <a:off x="975360" y="4626456"/>
            <a:ext cx="1828800" cy="731520"/>
          </a:xfrm>
        </p:spPr>
        <p:txBody>
          <a:bodyPr/>
          <a:lstStyle/>
          <a:p>
            <a:pPr lvl="0"/>
            <a:endParaRPr lang="en-US"/>
          </a:p>
        </p:txBody>
      </p:sp>
      <p:sp>
        <p:nvSpPr>
          <p:cNvPr id="20" name="Text Placeholder 19">
            <a:extLst>
              <a:ext uri="{FF2B5EF4-FFF2-40B4-BE49-F238E27FC236}">
                <a16:creationId xmlns:a16="http://schemas.microsoft.com/office/drawing/2014/main" id="{4559BB4A-3FD9-4BC9-B09F-C64121653977}"/>
              </a:ext>
            </a:extLst>
          </p:cNvPr>
          <p:cNvSpPr>
            <a:spLocks noGrp="1"/>
          </p:cNvSpPr>
          <p:nvPr>
            <p:ph type="body" sz="quarter" idx="19"/>
          </p:nvPr>
        </p:nvSpPr>
        <p:spPr>
          <a:xfrm>
            <a:off x="3779520" y="4626456"/>
            <a:ext cx="1828800" cy="731520"/>
          </a:xfrm>
        </p:spPr>
        <p:txBody>
          <a:bodyPr/>
          <a:lstStyle/>
          <a:p>
            <a:pPr lvl="0"/>
            <a:endParaRPr lang="en-US"/>
          </a:p>
        </p:txBody>
      </p:sp>
      <p:sp>
        <p:nvSpPr>
          <p:cNvPr id="22" name="Text Placeholder 21">
            <a:extLst>
              <a:ext uri="{FF2B5EF4-FFF2-40B4-BE49-F238E27FC236}">
                <a16:creationId xmlns:a16="http://schemas.microsoft.com/office/drawing/2014/main" id="{B1D46D6E-4AEE-49BD-B0B3-0DD6DBBD862C}"/>
              </a:ext>
            </a:extLst>
          </p:cNvPr>
          <p:cNvSpPr>
            <a:spLocks noGrp="1"/>
          </p:cNvSpPr>
          <p:nvPr>
            <p:ph type="body" sz="quarter" idx="20"/>
          </p:nvPr>
        </p:nvSpPr>
        <p:spPr>
          <a:xfrm>
            <a:off x="6583680" y="4626456"/>
            <a:ext cx="1828800" cy="731520"/>
          </a:xfrm>
        </p:spPr>
        <p:txBody>
          <a:bodyPr/>
          <a:lstStyle/>
          <a:p>
            <a:pPr lvl="0"/>
            <a:endParaRPr lang="en-US"/>
          </a:p>
        </p:txBody>
      </p:sp>
      <p:sp>
        <p:nvSpPr>
          <p:cNvPr id="24" name="Text Placeholder 23">
            <a:extLst>
              <a:ext uri="{FF2B5EF4-FFF2-40B4-BE49-F238E27FC236}">
                <a16:creationId xmlns:a16="http://schemas.microsoft.com/office/drawing/2014/main" id="{35C5712A-8400-4211-B432-D3B2158967E8}"/>
              </a:ext>
            </a:extLst>
          </p:cNvPr>
          <p:cNvSpPr>
            <a:spLocks noGrp="1"/>
          </p:cNvSpPr>
          <p:nvPr>
            <p:ph type="body" sz="quarter" idx="21"/>
          </p:nvPr>
        </p:nvSpPr>
        <p:spPr>
          <a:xfrm>
            <a:off x="9387840" y="4626456"/>
            <a:ext cx="1828800" cy="731520"/>
          </a:xfrm>
        </p:spPr>
        <p:txBody>
          <a:bodyPr/>
          <a:lstStyle/>
          <a:p>
            <a:pPr lvl="0"/>
            <a:endParaRPr lang="en-US"/>
          </a:p>
        </p:txBody>
      </p:sp>
      <p:grpSp>
        <p:nvGrpSpPr>
          <p:cNvPr id="6" name="Group 5">
            <a:extLst>
              <a:ext uri="{FF2B5EF4-FFF2-40B4-BE49-F238E27FC236}">
                <a16:creationId xmlns:a16="http://schemas.microsoft.com/office/drawing/2014/main" id="{49D7D7BD-0BBC-4008-B38C-E03C0B419597}"/>
              </a:ext>
              <a:ext uri="{C183D7F6-B498-43B3-948B-1728B52AA6E4}">
                <adec:decorative xmlns:adec="http://schemas.microsoft.com/office/drawing/2017/decorative" val="1"/>
              </a:ext>
            </a:extLst>
          </p:cNvPr>
          <p:cNvGrpSpPr/>
          <p:nvPr userDrawn="1"/>
        </p:nvGrpSpPr>
        <p:grpSpPr>
          <a:xfrm>
            <a:off x="6389688" y="1438876"/>
            <a:ext cx="5219700" cy="4826384"/>
            <a:chOff x="6389688" y="1438876"/>
            <a:chExt cx="5219700" cy="4826384"/>
          </a:xfrm>
        </p:grpSpPr>
        <p:sp>
          <p:nvSpPr>
            <p:cNvPr id="15" name="Rectangle: Rounded Corners 14">
              <a:extLst>
                <a:ext uri="{FF2B5EF4-FFF2-40B4-BE49-F238E27FC236}">
                  <a16:creationId xmlns:a16="http://schemas.microsoft.com/office/drawing/2014/main" id="{CAA1D844-D210-4AAC-9A09-6383D795D7DD}"/>
                </a:ext>
                <a:ext uri="{C183D7F6-B498-43B3-948B-1728B52AA6E4}">
                  <adec:decorative xmlns:adec="http://schemas.microsoft.com/office/drawing/2017/decorative" val="1"/>
                </a:ext>
              </a:extLst>
            </p:cNvPr>
            <p:cNvSpPr/>
            <p:nvPr userDrawn="1"/>
          </p:nvSpPr>
          <p:spPr>
            <a:xfrm>
              <a:off x="6389688" y="1438876"/>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6" name="Rectangle: Rounded Corners 15">
              <a:extLst>
                <a:ext uri="{FF2B5EF4-FFF2-40B4-BE49-F238E27FC236}">
                  <a16:creationId xmlns:a16="http://schemas.microsoft.com/office/drawing/2014/main" id="{7A973EFD-E40C-44CA-8558-6C6D89D20242}"/>
                </a:ext>
                <a:ext uri="{C183D7F6-B498-43B3-948B-1728B52AA6E4}">
                  <adec:decorative xmlns:adec="http://schemas.microsoft.com/office/drawing/2017/decorative" val="1"/>
                </a:ext>
              </a:extLst>
            </p:cNvPr>
            <p:cNvSpPr/>
            <p:nvPr userDrawn="1"/>
          </p:nvSpPr>
          <p:spPr>
            <a:xfrm>
              <a:off x="6389688" y="2444373"/>
              <a:ext cx="5219700" cy="804397"/>
            </a:xfrm>
            <a:prstGeom prst="roundRect">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7" name="Rectangle: Rounded Corners 16">
              <a:extLst>
                <a:ext uri="{FF2B5EF4-FFF2-40B4-BE49-F238E27FC236}">
                  <a16:creationId xmlns:a16="http://schemas.microsoft.com/office/drawing/2014/main" id="{04A9DE00-0B0B-43C2-A785-C5858965D0CE}"/>
                </a:ext>
                <a:ext uri="{C183D7F6-B498-43B3-948B-1728B52AA6E4}">
                  <adec:decorative xmlns:adec="http://schemas.microsoft.com/office/drawing/2017/decorative" val="1"/>
                </a:ext>
              </a:extLst>
            </p:cNvPr>
            <p:cNvSpPr/>
            <p:nvPr userDrawn="1"/>
          </p:nvSpPr>
          <p:spPr>
            <a:xfrm>
              <a:off x="6389688" y="3449870"/>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Rectangle: Rounded Corners 17">
              <a:extLst>
                <a:ext uri="{FF2B5EF4-FFF2-40B4-BE49-F238E27FC236}">
                  <a16:creationId xmlns:a16="http://schemas.microsoft.com/office/drawing/2014/main" id="{958666DC-C971-4712-A05F-B6E87F3E3716}"/>
                </a:ext>
                <a:ext uri="{C183D7F6-B498-43B3-948B-1728B52AA6E4}">
                  <adec:decorative xmlns:adec="http://schemas.microsoft.com/office/drawing/2017/decorative" val="1"/>
                </a:ext>
              </a:extLst>
            </p:cNvPr>
            <p:cNvSpPr/>
            <p:nvPr userDrawn="1"/>
          </p:nvSpPr>
          <p:spPr>
            <a:xfrm>
              <a:off x="6389688" y="4455367"/>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 name="Rectangle: Rounded Corners 18">
              <a:extLst>
                <a:ext uri="{FF2B5EF4-FFF2-40B4-BE49-F238E27FC236}">
                  <a16:creationId xmlns:a16="http://schemas.microsoft.com/office/drawing/2014/main" id="{A7243818-49CB-485B-995F-A2427392CC72}"/>
                </a:ext>
                <a:ext uri="{C183D7F6-B498-43B3-948B-1728B52AA6E4}">
                  <adec:decorative xmlns:adec="http://schemas.microsoft.com/office/drawing/2017/decorative" val="1"/>
                </a:ext>
              </a:extLst>
            </p:cNvPr>
            <p:cNvSpPr/>
            <p:nvPr userDrawn="1"/>
          </p:nvSpPr>
          <p:spPr>
            <a:xfrm>
              <a:off x="6389688" y="5460863"/>
              <a:ext cx="5219700" cy="804397"/>
            </a:xfrm>
            <a:prstGeom prst="roundRect">
              <a:avLst>
                <a:gd name="adj" fmla="val 10000"/>
              </a:avLst>
            </a:prstGeom>
            <a:solidFill>
              <a:schemeClr val="accent2">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9471036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2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46CDD364-CF07-4FC5-9517-0392B5477421}"/>
              </a:ext>
            </a:extLst>
          </p:cNvPr>
          <p:cNvSpPr>
            <a:spLocks noGrp="1"/>
          </p:cNvSpPr>
          <p:nvPr>
            <p:ph sz="quarter" idx="10"/>
          </p:nvPr>
        </p:nvSpPr>
        <p:spPr>
          <a:xfrm>
            <a:off x="808038" y="1447800"/>
            <a:ext cx="1264602" cy="301749"/>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4276175E-6795-4049-AC09-36928F4F6449}"/>
              </a:ext>
            </a:extLst>
          </p:cNvPr>
          <p:cNvSpPr>
            <a:spLocks noGrp="1"/>
          </p:cNvSpPr>
          <p:nvPr>
            <p:ph sz="quarter" idx="11"/>
          </p:nvPr>
        </p:nvSpPr>
        <p:spPr>
          <a:xfrm>
            <a:off x="2255838" y="1429509"/>
            <a:ext cx="1264602" cy="301749"/>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4779EC56-A6EF-4094-9E12-A7CB4DBBDA27}"/>
              </a:ext>
            </a:extLst>
          </p:cNvPr>
          <p:cNvSpPr>
            <a:spLocks noGrp="1"/>
          </p:cNvSpPr>
          <p:nvPr>
            <p:ph sz="quarter" idx="12"/>
          </p:nvPr>
        </p:nvSpPr>
        <p:spPr>
          <a:xfrm>
            <a:off x="808038" y="2053567"/>
            <a:ext cx="1264602" cy="301749"/>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AB6A444D-20FC-44CF-8BA8-03A8F45239DB}"/>
              </a:ext>
            </a:extLst>
          </p:cNvPr>
          <p:cNvSpPr>
            <a:spLocks noGrp="1"/>
          </p:cNvSpPr>
          <p:nvPr>
            <p:ph sz="quarter" idx="13"/>
          </p:nvPr>
        </p:nvSpPr>
        <p:spPr>
          <a:xfrm>
            <a:off x="2255838" y="2035276"/>
            <a:ext cx="1264602" cy="301749"/>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59DB64A1-2DC7-4F73-8783-7D99978ED06D}"/>
              </a:ext>
            </a:extLst>
          </p:cNvPr>
          <p:cNvSpPr>
            <a:spLocks noGrp="1"/>
          </p:cNvSpPr>
          <p:nvPr>
            <p:ph sz="quarter" idx="14"/>
          </p:nvPr>
        </p:nvSpPr>
        <p:spPr>
          <a:xfrm>
            <a:off x="853758" y="2659334"/>
            <a:ext cx="1264602" cy="301749"/>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E608CF1C-58A4-4F8C-A5E8-EDDC6E1B0253}"/>
              </a:ext>
            </a:extLst>
          </p:cNvPr>
          <p:cNvSpPr>
            <a:spLocks noGrp="1"/>
          </p:cNvSpPr>
          <p:nvPr>
            <p:ph sz="quarter" idx="15"/>
          </p:nvPr>
        </p:nvSpPr>
        <p:spPr>
          <a:xfrm>
            <a:off x="2301558" y="2641043"/>
            <a:ext cx="1264602" cy="301749"/>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3A93E986-A894-4452-8990-8ABBC5AD9161}"/>
              </a:ext>
            </a:extLst>
          </p:cNvPr>
          <p:cNvSpPr>
            <a:spLocks noGrp="1"/>
          </p:cNvSpPr>
          <p:nvPr>
            <p:ph sz="quarter" idx="16"/>
          </p:nvPr>
        </p:nvSpPr>
        <p:spPr>
          <a:xfrm>
            <a:off x="808038" y="3228519"/>
            <a:ext cx="1264602" cy="301749"/>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39922863-6148-4DA8-96DC-F4822CED0BEE}"/>
              </a:ext>
            </a:extLst>
          </p:cNvPr>
          <p:cNvSpPr>
            <a:spLocks noGrp="1"/>
          </p:cNvSpPr>
          <p:nvPr>
            <p:ph sz="quarter" idx="17"/>
          </p:nvPr>
        </p:nvSpPr>
        <p:spPr>
          <a:xfrm>
            <a:off x="2255838" y="3210228"/>
            <a:ext cx="1264602" cy="301749"/>
          </a:xfrm>
        </p:spPr>
        <p:txBody>
          <a:bodyPr/>
          <a:lstStyle>
            <a:lvl1pPr marL="0" indent="0">
              <a:buNone/>
              <a:defRPr/>
            </a:lvl1pPr>
          </a:lstStyle>
          <a:p>
            <a:pPr lvl="0"/>
            <a:endParaRPr lang="en-US"/>
          </a:p>
        </p:txBody>
      </p:sp>
      <p:sp>
        <p:nvSpPr>
          <p:cNvPr id="15" name="Content Placeholder 3">
            <a:extLst>
              <a:ext uri="{FF2B5EF4-FFF2-40B4-BE49-F238E27FC236}">
                <a16:creationId xmlns:a16="http://schemas.microsoft.com/office/drawing/2014/main" id="{796883D2-96B3-4C54-9801-DE8FE6C34F68}"/>
              </a:ext>
            </a:extLst>
          </p:cNvPr>
          <p:cNvSpPr>
            <a:spLocks noGrp="1"/>
          </p:cNvSpPr>
          <p:nvPr>
            <p:ph sz="quarter" idx="18"/>
          </p:nvPr>
        </p:nvSpPr>
        <p:spPr>
          <a:xfrm>
            <a:off x="853758" y="3792345"/>
            <a:ext cx="1264602" cy="301749"/>
          </a:xfrm>
        </p:spPr>
        <p:txBody>
          <a:bodyPr/>
          <a:lstStyle>
            <a:lvl1pPr marL="0" indent="0">
              <a:buNone/>
              <a:defRPr/>
            </a:lvl1pPr>
          </a:lstStyle>
          <a:p>
            <a:pPr lvl="0"/>
            <a:endParaRPr lang="en-US"/>
          </a:p>
        </p:txBody>
      </p:sp>
      <p:sp>
        <p:nvSpPr>
          <p:cNvPr id="16" name="Content Placeholder 3">
            <a:extLst>
              <a:ext uri="{FF2B5EF4-FFF2-40B4-BE49-F238E27FC236}">
                <a16:creationId xmlns:a16="http://schemas.microsoft.com/office/drawing/2014/main" id="{A06F47A0-9348-4871-9EFD-7D7CDA33DEC5}"/>
              </a:ext>
            </a:extLst>
          </p:cNvPr>
          <p:cNvSpPr>
            <a:spLocks noGrp="1"/>
          </p:cNvSpPr>
          <p:nvPr>
            <p:ph sz="quarter" idx="19"/>
          </p:nvPr>
        </p:nvSpPr>
        <p:spPr>
          <a:xfrm>
            <a:off x="2301558" y="3774054"/>
            <a:ext cx="1264602" cy="301749"/>
          </a:xfrm>
        </p:spPr>
        <p:txBody>
          <a:bodyPr/>
          <a:lstStyle>
            <a:lvl1pPr marL="0" indent="0">
              <a:buNone/>
              <a:defRPr/>
            </a:lvl1pPr>
          </a:lstStyle>
          <a:p>
            <a:pPr lvl="0"/>
            <a:endParaRPr lang="en-US"/>
          </a:p>
        </p:txBody>
      </p:sp>
      <p:sp>
        <p:nvSpPr>
          <p:cNvPr id="17" name="Content Placeholder 3">
            <a:extLst>
              <a:ext uri="{FF2B5EF4-FFF2-40B4-BE49-F238E27FC236}">
                <a16:creationId xmlns:a16="http://schemas.microsoft.com/office/drawing/2014/main" id="{CD40BCB3-D887-4642-9DA2-CC5A4916FE09}"/>
              </a:ext>
            </a:extLst>
          </p:cNvPr>
          <p:cNvSpPr>
            <a:spLocks noGrp="1"/>
          </p:cNvSpPr>
          <p:nvPr>
            <p:ph sz="quarter" idx="20"/>
          </p:nvPr>
        </p:nvSpPr>
        <p:spPr>
          <a:xfrm>
            <a:off x="853758" y="4403471"/>
            <a:ext cx="1264602" cy="301749"/>
          </a:xfrm>
        </p:spPr>
        <p:txBody>
          <a:bodyPr/>
          <a:lstStyle>
            <a:lvl1pPr marL="0" indent="0">
              <a:buNone/>
              <a:defRPr/>
            </a:lvl1pPr>
          </a:lstStyle>
          <a:p>
            <a:pPr lvl="0"/>
            <a:endParaRPr lang="en-US"/>
          </a:p>
        </p:txBody>
      </p:sp>
      <p:sp>
        <p:nvSpPr>
          <p:cNvPr id="18" name="Content Placeholder 3">
            <a:extLst>
              <a:ext uri="{FF2B5EF4-FFF2-40B4-BE49-F238E27FC236}">
                <a16:creationId xmlns:a16="http://schemas.microsoft.com/office/drawing/2014/main" id="{7B9C369B-BDEF-424C-83FC-30EAA75D24DE}"/>
              </a:ext>
            </a:extLst>
          </p:cNvPr>
          <p:cNvSpPr>
            <a:spLocks noGrp="1"/>
          </p:cNvSpPr>
          <p:nvPr>
            <p:ph sz="quarter" idx="21"/>
          </p:nvPr>
        </p:nvSpPr>
        <p:spPr>
          <a:xfrm>
            <a:off x="2301558" y="4385180"/>
            <a:ext cx="1264602" cy="301749"/>
          </a:xfrm>
        </p:spPr>
        <p:txBody>
          <a:bodyPr/>
          <a:lstStyle>
            <a:lvl1pPr marL="0" indent="0">
              <a:buNone/>
              <a:defRPr/>
            </a:lvl1pPr>
          </a:lstStyle>
          <a:p>
            <a:pPr lvl="0"/>
            <a:endParaRPr lang="en-US"/>
          </a:p>
        </p:txBody>
      </p:sp>
    </p:spTree>
    <p:extLst>
      <p:ext uri="{BB962C8B-B14F-4D97-AF65-F5344CB8AC3E}">
        <p14:creationId xmlns:p14="http://schemas.microsoft.com/office/powerpoint/2010/main" val="4780319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69" y="2323339"/>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328029776"/>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1115642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648626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7" y="52388"/>
            <a:ext cx="3400425" cy="6753225"/>
          </a:xfrm>
          <a:prstGeom prst="rect">
            <a:avLst/>
          </a:prstGeom>
        </p:spPr>
      </p:pic>
    </p:spTree>
    <p:extLst>
      <p:ext uri="{BB962C8B-B14F-4D97-AF65-F5344CB8AC3E}">
        <p14:creationId xmlns:p14="http://schemas.microsoft.com/office/powerpoint/2010/main" val="2825477633"/>
      </p:ext>
    </p:extLst>
  </p:cSld>
  <p:clrMapOvr>
    <a:masterClrMapping/>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7" y="52388"/>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70" y="2323340"/>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1201115563"/>
      </p:ext>
    </p:extLst>
  </p:cSld>
  <p:clrMapOvr>
    <a:masterClrMapping/>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2980061318"/>
      </p:ext>
    </p:extLst>
  </p:cSld>
  <p:clrMapOvr>
    <a:masterClrMapping/>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8" y="206106"/>
            <a:ext cx="5583404" cy="6409831"/>
          </a:xfrm>
          <a:prstGeom prst="rect">
            <a:avLst/>
          </a:prstGeom>
        </p:spPr>
      </p:pic>
    </p:spTree>
    <p:extLst>
      <p:ext uri="{BB962C8B-B14F-4D97-AF65-F5344CB8AC3E}">
        <p14:creationId xmlns:p14="http://schemas.microsoft.com/office/powerpoint/2010/main" val="11424399"/>
      </p:ext>
    </p:extLst>
  </p:cSld>
  <p:clrMapOvr>
    <a:masterClrMapping/>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253238566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C09D989-BC26-42C0-8034-A49DBB95DB60}"/>
              </a:ext>
            </a:extLst>
          </p:cNvPr>
          <p:cNvGrpSpPr/>
          <p:nvPr userDrawn="1"/>
        </p:nvGrpSpPr>
        <p:grpSpPr>
          <a:xfrm>
            <a:off x="-1" y="15811"/>
            <a:ext cx="12192001" cy="6858000"/>
            <a:chOff x="737590" y="0"/>
            <a:chExt cx="11698885" cy="6579689"/>
          </a:xfrm>
        </p:grpSpPr>
        <p:pic>
          <p:nvPicPr>
            <p:cNvPr id="4" name="Picture 3" descr="A picture containing indoor, building, kitchen, window&#10;&#10;Description automatically generated">
              <a:extLst>
                <a:ext uri="{FF2B5EF4-FFF2-40B4-BE49-F238E27FC236}">
                  <a16:creationId xmlns:a16="http://schemas.microsoft.com/office/drawing/2014/main" id="{BEC965C4-ECBC-4397-A395-391CF9DA0A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42064" y="0"/>
              <a:ext cx="10494411" cy="6579689"/>
            </a:xfrm>
            <a:prstGeom prst="rect">
              <a:avLst/>
            </a:prstGeom>
          </p:spPr>
        </p:pic>
        <p:pic>
          <p:nvPicPr>
            <p:cNvPr id="11" name="Picture 10" descr="A picture containing indoor, building, kitchen, window&#10;&#10;Description automatically generated">
              <a:extLst>
                <a:ext uri="{FF2B5EF4-FFF2-40B4-BE49-F238E27FC236}">
                  <a16:creationId xmlns:a16="http://schemas.microsoft.com/office/drawing/2014/main" id="{B690AA44-FF0C-46A1-B199-771AA28EF38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737590" y="0"/>
              <a:ext cx="1213446" cy="6579689"/>
            </a:xfrm>
            <a:prstGeom prst="rect">
              <a:avLst/>
            </a:prstGeom>
          </p:spPr>
        </p:pic>
      </p:grpSp>
      <p:sp>
        <p:nvSpPr>
          <p:cNvPr id="12" name="Rectangle 11">
            <a:extLst>
              <a:ext uri="{FF2B5EF4-FFF2-40B4-BE49-F238E27FC236}">
                <a16:creationId xmlns:a16="http://schemas.microsoft.com/office/drawing/2014/main" id="{F69746C8-FDF2-4931-96BE-8C13EF67EDD0}"/>
              </a:ext>
            </a:extLst>
          </p:cNvPr>
          <p:cNvSpPr/>
          <p:nvPr userDrawn="1"/>
        </p:nvSpPr>
        <p:spPr bwMode="auto">
          <a:xfrm>
            <a:off x="1" y="0"/>
            <a:ext cx="7814147" cy="6858000"/>
          </a:xfrm>
          <a:prstGeom prst="rect">
            <a:avLst/>
          </a:prstGeom>
          <a:gradFill>
            <a:gsLst>
              <a:gs pos="0">
                <a:schemeClr val="tx1"/>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1" y="2447408"/>
            <a:ext cx="4839480" cy="1086369"/>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1" y="3962401"/>
            <a:ext cx="4839480"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41110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23229979"/>
      </p:ext>
    </p:extLst>
  </p:cSld>
  <p:clrMapOvr>
    <a:masterClrMapping/>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548634223"/>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2" y="0"/>
            <a:ext cx="6080099" cy="6858000"/>
          </a:xfrm>
          <a:prstGeom prst="rect">
            <a:avLst/>
          </a:prstGeom>
        </p:spPr>
      </p:pic>
    </p:spTree>
    <p:extLst>
      <p:ext uri="{BB962C8B-B14F-4D97-AF65-F5344CB8AC3E}">
        <p14:creationId xmlns:p14="http://schemas.microsoft.com/office/powerpoint/2010/main" val="125369053"/>
      </p:ext>
    </p:extLst>
  </p:cSld>
  <p:clrMapOvr>
    <a:masterClrMapping/>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115284340"/>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727888066"/>
      </p:ext>
    </p:extLst>
  </p:cSld>
  <p:clrMapOvr>
    <a:masterClrMapping/>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201691109"/>
      </p:ext>
    </p:extLst>
  </p:cSld>
  <p:clrMapOvr>
    <a:masterClrMapping/>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273247526"/>
      </p:ext>
    </p:extLst>
  </p:cSld>
  <p:clrMapOvr>
    <a:masterClrMapping/>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1" y="1168943"/>
            <a:ext cx="3290380" cy="3786998"/>
          </a:xfrm>
          <a:prstGeom prst="rect">
            <a:avLst/>
          </a:prstGeom>
        </p:spPr>
        <p:txBody>
          <a:bodyPr wrap="square" lIns="0" tIns="0" rIns="0" bIns="0">
            <a:noAutofit/>
          </a:bodyPr>
          <a:lstStyle>
            <a:lvl1pPr marL="0" indent="0" defTabSz="507233">
              <a:spcAft>
                <a:spcPts val="490"/>
              </a:spcAft>
              <a:buNone/>
              <a:defRPr sz="1765" spc="0" baseline="0">
                <a:solidFill>
                  <a:srgbClr val="000000"/>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3231184003"/>
      </p:ext>
    </p:extLst>
  </p:cSld>
  <p:clrMapOvr>
    <a:masterClrMapping/>
  </p:clrMapOvr>
  <p:transition>
    <p:fade/>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07" indent="0">
              <a:buNone/>
              <a:defRPr/>
            </a:lvl3pPr>
            <a:lvl4pPr marL="672161" indent="0">
              <a:buNone/>
              <a:defRPr/>
            </a:lvl4pPr>
            <a:lvl5pPr marL="896214"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rgbClr val="000000"/>
                </a:solidFill>
              </a:defRPr>
            </a:lvl2pPr>
            <a:lvl3pPr marL="448107" indent="0">
              <a:buNone/>
              <a:defRPr/>
            </a:lvl3pPr>
            <a:lvl4pPr marL="672161" indent="0">
              <a:buNone/>
              <a:defRPr/>
            </a:lvl4pPr>
            <a:lvl5pPr marL="896214"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07" indent="0">
              <a:buNone/>
              <a:defRPr/>
            </a:lvl3pPr>
            <a:lvl4pPr marL="672161"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70" y="4299925"/>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70"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Medium: body copy Segoe UI Regular 14/18</a:t>
            </a:r>
          </a:p>
        </p:txBody>
      </p:sp>
    </p:spTree>
    <p:extLst>
      <p:ext uri="{BB962C8B-B14F-4D97-AF65-F5344CB8AC3E}">
        <p14:creationId xmlns:p14="http://schemas.microsoft.com/office/powerpoint/2010/main" val="2043400795"/>
      </p:ext>
    </p:extLst>
  </p:cSld>
  <p:clrMapOvr>
    <a:masterClrMapping/>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405504548"/>
      </p:ext>
    </p:extLst>
  </p:cSld>
  <p:clrMapOvr>
    <a:masterClrMapping/>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7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5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06921204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01383040"/>
      </p:ext>
    </p:extLst>
  </p:cSld>
  <p:clrMapOvr>
    <a:masterClrMapping/>
  </p:clrMapOvr>
  <p:transition>
    <p:fade/>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532637431"/>
      </p:ext>
    </p:extLst>
  </p:cSld>
  <p:clrMapOvr>
    <a:masterClrMapping/>
  </p:clrMapOvr>
  <p:transition>
    <p:fade/>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8" y="1599723"/>
            <a:ext cx="3609417" cy="3108047"/>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4"/>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4"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383657377"/>
      </p:ext>
    </p:extLst>
  </p:cSld>
  <p:clrMapOvr>
    <a:masterClrMapping/>
  </p:clrMapOvr>
  <p:transition>
    <p:fade/>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3"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6"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0"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5"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1753056362"/>
      </p:ext>
    </p:extLst>
  </p:cSld>
  <p:clrMapOvr>
    <a:masterClrMapping/>
  </p:clrMapOvr>
  <p:transition>
    <p:fade/>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344772485"/>
      </p:ext>
    </p:extLst>
  </p:cSld>
  <p:clrMapOvr>
    <a:masterClrMapping/>
  </p:clrMapOvr>
  <p:transition>
    <p:fade/>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1781390361"/>
      </p:ext>
    </p:extLst>
  </p:cSld>
  <p:clrMapOvr>
    <a:masterClrMapping/>
  </p:clrMapOvr>
  <p:transition>
    <p:fade/>
  </p:transition>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FFFFFF"/>
                </a:solidFill>
              </a:defRPr>
            </a:lvl1pPr>
          </a:lstStyle>
          <a:p>
            <a:pPr marL="0" lvl="0">
              <a:lnSpc>
                <a:spcPts val="5489"/>
              </a:lnSpc>
            </a:pPr>
            <a:r>
              <a:rPr lang="en-US"/>
              <a:t>Section title</a:t>
            </a:r>
          </a:p>
        </p:txBody>
      </p:sp>
    </p:spTree>
    <p:extLst>
      <p:ext uri="{BB962C8B-B14F-4D97-AF65-F5344CB8AC3E}">
        <p14:creationId xmlns:p14="http://schemas.microsoft.com/office/powerpoint/2010/main" val="4195197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3993239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1224102"/>
      </p:ext>
    </p:extLst>
  </p:cSld>
  <p:clrMapOvr>
    <a:masterClrMapping/>
  </p:clrMapOvr>
  <p:transition>
    <p:fade/>
  </p:transition>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6" y="620429"/>
            <a:ext cx="5541959" cy="403137"/>
          </a:xfrm>
          <a:prstGeom prst="rect">
            <a:avLst/>
          </a:prstGeom>
        </p:spPr>
        <p:txBody>
          <a:bodyPr wrap="square" lIns="0" tIns="0" rIns="0" bIns="0">
            <a:spAutoFit/>
          </a:bodyPr>
          <a:lstStyle>
            <a:lvl1pPr>
              <a:lnSpc>
                <a:spcPts val="3136"/>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04062435"/>
      </p:ext>
    </p:extLst>
  </p:cSld>
  <p:clrMapOvr>
    <a:masterClrMapping/>
  </p:clrMapOvr>
  <p:transition>
    <p:fade/>
  </p:transition>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4"/>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5"/>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70"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5600288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81764465"/>
      </p:ext>
    </p:extLst>
  </p:cSld>
  <p:clrMapOvr>
    <a:masterClrMapping/>
  </p:clrMapOvr>
  <p:transition>
    <p:fade/>
  </p:transition>
  <p:extLst>
    <p:ext uri="{DCECCB84-F9BA-43D5-87BE-67443E8EF086}">
      <p15:sldGuideLst xmlns:p15="http://schemas.microsoft.com/office/powerpoint/2012/main"/>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813700095"/>
      </p:ext>
    </p:extLst>
  </p:cSld>
  <p:clrMapOvr>
    <a:masterClrMapping/>
  </p:clrMapOvr>
  <p:transition>
    <p:fade/>
  </p:transition>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8071761"/>
      </p:ext>
    </p:extLst>
  </p:cSld>
  <p:clrMapOvr>
    <a:masterClrMapping/>
  </p:clrMapOvr>
  <p:transition>
    <p:fade/>
  </p:transition>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1197848592"/>
      </p:ext>
    </p:extLst>
  </p:cSld>
  <p:clrMapOvr>
    <a:masterClrMapping/>
  </p:clrMapOvr>
  <p:transition>
    <p:fade/>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5"/>
              </a:lnSpc>
              <a:spcBef>
                <a:spcPts val="882"/>
              </a:spcBef>
              <a:buFont typeface="Arial" panose="020B0604020202020204" pitchFamily="34" charset="0"/>
              <a:buNone/>
              <a:defRPr sz="980" b="0" i="0" spc="0">
                <a:solidFill>
                  <a:srgbClr val="000000"/>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124409313"/>
      </p:ext>
    </p:extLst>
  </p:cSld>
  <p:clrMapOvr>
    <a:masterClrMapping/>
  </p:clrMapOvr>
  <p:transition>
    <p:fade/>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42451721"/>
      </p:ext>
    </p:extLst>
  </p:cSld>
  <p:clrMapOvr>
    <a:masterClrMapping/>
  </p:clrMapOvr>
  <p:transition>
    <p:fade/>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478053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959309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296783"/>
          </a:xfrm>
          <a:prstGeom prst="rect">
            <a:avLst/>
          </a:prstGeom>
        </p:spPr>
        <p:txBody>
          <a:bodyPr/>
          <a:lstStyle>
            <a:lvl1pPr marL="284738" indent="-28473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0" indent="-27540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78" indent="-28473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36" indent="-22405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91" indent="-22405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938319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8019862"/>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50415"/>
          </a:xfrm>
        </p:spPr>
        <p:txBody>
          <a:bodyPr/>
          <a:lstStyle>
            <a:lvl1pPr marL="0" indent="0" algn="r">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0"/>
            <a:ext cx="4158426" cy="543185"/>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2"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57488338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240029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49534"/>
          </a:xfrm>
        </p:spPr>
        <p:txBody>
          <a:bodyPr/>
          <a:lstStyle>
            <a:lvl1pPr marL="0" indent="0" algn="r">
              <a:lnSpc>
                <a:spcPct val="100000"/>
              </a:lnSpc>
              <a:buNone/>
              <a:defRPr sz="2394">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0"/>
            <a:ext cx="4158426" cy="543185"/>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2"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515951975"/>
      </p:ext>
    </p:extLst>
  </p:cSld>
  <p:clrMapOvr>
    <a:masterClrMapping/>
  </p:clrMapOvr>
  <p:transition>
    <p:fade/>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799476768"/>
      </p:ext>
    </p:extLst>
  </p:cSld>
  <p:clrMapOvr>
    <a:masterClrMapping/>
  </p:clrMapOvr>
  <p:transition>
    <p:fade/>
  </p:transition>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90473447"/>
      </p:ext>
    </p:extLst>
  </p:cSld>
  <p:clrMapOvr>
    <a:masterClrMapping/>
  </p:clrMapOvr>
  <p:transition>
    <p:fade/>
  </p:transition>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191570"/>
            <a:ext cx="11081177" cy="519672"/>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2060900382"/>
      </p:ext>
    </p:extLst>
  </p:cSld>
  <p:clrMapOvr>
    <a:masterClrMapping/>
  </p:clrMapOvr>
  <p:transition>
    <p:fade/>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2116018415"/>
      </p:ext>
    </p:extLst>
  </p:cSld>
  <p:clrMapOvr>
    <a:masterClrMapping/>
  </p:clrMapOvr>
  <p:transition>
    <p:fade/>
  </p:transition>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defTabSz="932329"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defTabSz="932329"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3"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2876531558"/>
      </p:ext>
    </p:extLst>
  </p:cSld>
  <p:clrMapOvr>
    <a:masterClrMapping/>
  </p:clrMapOvr>
  <p:transition>
    <p:fade/>
  </p:transition>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23" indent="-28402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33" indent="-27471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56" indent="-28402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50" indent="-223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744" indent="-223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02413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019483066"/>
      </p:ext>
    </p:extLst>
  </p:cSld>
  <p:clrMapOvr>
    <a:masterClrMapping/>
  </p:clrMapOvr>
  <p:transition>
    <p:fade/>
  </p:transition>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91505028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365096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825759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0428853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519180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2982313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4994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C9321E8-D156-4446-ADF4-5C7F62AEFEF0}"/>
              </a:ext>
            </a:extLst>
          </p:cNvPr>
          <p:cNvGrpSpPr/>
          <p:nvPr userDrawn="1"/>
        </p:nvGrpSpPr>
        <p:grpSpPr>
          <a:xfrm>
            <a:off x="0" y="-4794"/>
            <a:ext cx="12191999" cy="6862795"/>
            <a:chOff x="0" y="-4890"/>
            <a:chExt cx="12436474" cy="6999415"/>
          </a:xfrm>
        </p:grpSpPr>
        <p:grpSp>
          <p:nvGrpSpPr>
            <p:cNvPr id="7" name="Group 6">
              <a:extLst>
                <a:ext uri="{FF2B5EF4-FFF2-40B4-BE49-F238E27FC236}">
                  <a16:creationId xmlns:a16="http://schemas.microsoft.com/office/drawing/2014/main" id="{4A9A3F31-8DAB-473A-BF9F-8C59BA77368A}"/>
                </a:ext>
              </a:extLst>
            </p:cNvPr>
            <p:cNvGrpSpPr/>
            <p:nvPr userDrawn="1"/>
          </p:nvGrpSpPr>
          <p:grpSpPr>
            <a:xfrm>
              <a:off x="0" y="0"/>
              <a:ext cx="12436474" cy="6994525"/>
              <a:chOff x="0" y="0"/>
              <a:chExt cx="12436474" cy="6994525"/>
            </a:xfrm>
          </p:grpSpPr>
          <p:pic>
            <p:nvPicPr>
              <p:cNvPr id="3" name="Picture 2" descr="A group of people in a room&#10;&#10;Description automatically generated">
                <a:extLst>
                  <a:ext uri="{FF2B5EF4-FFF2-40B4-BE49-F238E27FC236}">
                    <a16:creationId xmlns:a16="http://schemas.microsoft.com/office/drawing/2014/main" id="{FA8E117D-DE01-4E84-AF98-8FBF88A252BB}"/>
                  </a:ext>
                </a:extLst>
              </p:cNvPr>
              <p:cNvPicPr>
                <a:picLocks noChangeAspect="1"/>
              </p:cNvPicPr>
              <p:nvPr userDrawn="1"/>
            </p:nvPicPr>
            <p:blipFill>
              <a:blip r:embed="rId2"/>
              <a:stretch>
                <a:fillRect/>
              </a:stretch>
            </p:blipFill>
            <p:spPr>
              <a:xfrm flipH="1">
                <a:off x="2642507" y="0"/>
                <a:ext cx="9793967" cy="6994525"/>
              </a:xfrm>
              <a:prstGeom prst="rect">
                <a:avLst/>
              </a:prstGeom>
            </p:spPr>
          </p:pic>
          <p:pic>
            <p:nvPicPr>
              <p:cNvPr id="12" name="Picture 11" descr="A group of people in a room&#10;&#10;Description automatically generated">
                <a:extLst>
                  <a:ext uri="{FF2B5EF4-FFF2-40B4-BE49-F238E27FC236}">
                    <a16:creationId xmlns:a16="http://schemas.microsoft.com/office/drawing/2014/main" id="{03C52C27-8C52-4F3C-A382-C6F0C0AC230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035" y="0"/>
                <a:ext cx="2633472" cy="6994525"/>
              </a:xfrm>
              <a:prstGeom prst="rect">
                <a:avLst/>
              </a:prstGeom>
            </p:spPr>
          </p:pic>
          <p:sp>
            <p:nvSpPr>
              <p:cNvPr id="4" name="Rectangle 3">
                <a:extLst>
                  <a:ext uri="{FF2B5EF4-FFF2-40B4-BE49-F238E27FC236}">
                    <a16:creationId xmlns:a16="http://schemas.microsoft.com/office/drawing/2014/main" id="{0897CBB4-87E7-4300-B7E8-887F96A1CE3B}"/>
                  </a:ext>
                </a:extLst>
              </p:cNvPr>
              <p:cNvSpPr/>
              <p:nvPr userDrawn="1"/>
            </p:nvSpPr>
            <p:spPr bwMode="auto">
              <a:xfrm>
                <a:off x="0" y="0"/>
                <a:ext cx="2332037" cy="2921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a:extLst>
                <a:ext uri="{FF2B5EF4-FFF2-40B4-BE49-F238E27FC236}">
                  <a16:creationId xmlns:a16="http://schemas.microsoft.com/office/drawing/2014/main" id="{CE79D1A1-B684-45E5-AE16-5134A1F80FAF}"/>
                </a:ext>
              </a:extLst>
            </p:cNvPr>
            <p:cNvSpPr/>
            <p:nvPr userDrawn="1"/>
          </p:nvSpPr>
          <p:spPr bwMode="auto">
            <a:xfrm>
              <a:off x="0" y="-4890"/>
              <a:ext cx="7742237" cy="6994524"/>
            </a:xfrm>
            <a:prstGeom prst="rect">
              <a:avLst/>
            </a:prstGeom>
            <a:gradFill flip="none" rotWithShape="1">
              <a:gsLst>
                <a:gs pos="0">
                  <a:schemeClr val="accent1">
                    <a:lumMod val="5000"/>
                    <a:lumOff val="95000"/>
                    <a:alpha val="0"/>
                  </a:schemeClr>
                </a:gs>
                <a:gs pos="100000">
                  <a:schemeClr val="bg1">
                    <a:alpha val="88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53490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B5DC45C-B38A-495A-A94A-A443EB39942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464B803-C9E1-5747-8EA1-DEC5B18BE9B5}"/>
              </a:ext>
            </a:extLst>
          </p:cNvPr>
          <p:cNvSpPr>
            <a:spLocks noGrp="1"/>
          </p:cNvSpPr>
          <p:nvPr>
            <p:ph type="ctrTitle"/>
          </p:nvPr>
        </p:nvSpPr>
        <p:spPr>
          <a:xfrm>
            <a:off x="529168" y="1122363"/>
            <a:ext cx="7568950"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TextBox 8">
            <a:extLst>
              <a:ext uri="{FF2B5EF4-FFF2-40B4-BE49-F238E27FC236}">
                <a16:creationId xmlns:a16="http://schemas.microsoft.com/office/drawing/2014/main" id="{F40A3DFF-DFBC-4FD0-9D6B-293DC67E2A98}"/>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sp>
        <p:nvSpPr>
          <p:cNvPr id="10" name="TextBox 9">
            <a:extLst>
              <a:ext uri="{FF2B5EF4-FFF2-40B4-BE49-F238E27FC236}">
                <a16:creationId xmlns:a16="http://schemas.microsoft.com/office/drawing/2014/main" id="{1D4ABF16-CB2F-458D-9E29-C7F53B14261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12" name="TextBox 11">
            <a:extLst>
              <a:ext uri="{FF2B5EF4-FFF2-40B4-BE49-F238E27FC236}">
                <a16:creationId xmlns:a16="http://schemas.microsoft.com/office/drawing/2014/main" id="{70870C7F-D855-4288-8FDA-6C213AF13056}"/>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sp>
        <p:nvSpPr>
          <p:cNvPr id="14" name="Subtitle 2">
            <a:extLst>
              <a:ext uri="{FF2B5EF4-FFF2-40B4-BE49-F238E27FC236}">
                <a16:creationId xmlns:a16="http://schemas.microsoft.com/office/drawing/2014/main" id="{93306DB2-12A3-4568-891E-BE689E79E0CA}"/>
              </a:ext>
            </a:extLst>
          </p:cNvPr>
          <p:cNvSpPr txBox="1">
            <a:spLocks/>
          </p:cNvSpPr>
          <p:nvPr userDrawn="1"/>
        </p:nvSpPr>
        <p:spPr>
          <a:xfrm>
            <a:off x="529168" y="5120062"/>
            <a:ext cx="5462280" cy="7129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737373"/>
                </a:solidFill>
                <a:latin typeface="Segoe UI Semilight" panose="020B0402040204020203" pitchFamily="34" charset="0"/>
                <a:ea typeface="+mn-ea"/>
                <a:cs typeface="Segoe UI Semilight" panose="020B04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lumMod val="50000"/>
                  </a:schemeClr>
                </a:solidFill>
                <a:latin typeface="Segoe UI Semilight" panose="020B0402040204020203" pitchFamily="34" charset="0"/>
                <a:ea typeface="+mn-ea"/>
                <a:cs typeface="Segoe UI Semilight" panose="020B04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lumMod val="50000"/>
                  </a:schemeClr>
                </a:solidFill>
                <a:latin typeface="Segoe UI Semilight" panose="020B0402040204020203" pitchFamily="34" charset="0"/>
                <a:ea typeface="+mn-ea"/>
                <a:cs typeface="Segoe UI Semilight" panose="020B04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a:solidFill>
                  <a:srgbClr val="2DA8E0"/>
                </a:solidFill>
              </a:rPr>
              <a:t>Speaker Name</a:t>
            </a:r>
            <a:br>
              <a:rPr lang="en-US" sz="1800">
                <a:solidFill>
                  <a:srgbClr val="2DA8E0"/>
                </a:solidFill>
              </a:rPr>
            </a:br>
            <a:r>
              <a:rPr lang="en-US" sz="1800">
                <a:solidFill>
                  <a:srgbClr val="2DA8E0"/>
                </a:solidFill>
              </a:rPr>
              <a:t>Title</a:t>
            </a:r>
          </a:p>
        </p:txBody>
      </p:sp>
      <p:pic>
        <p:nvPicPr>
          <p:cNvPr id="13" name="Picture 12">
            <a:extLst>
              <a:ext uri="{FF2B5EF4-FFF2-40B4-BE49-F238E27FC236}">
                <a16:creationId xmlns:a16="http://schemas.microsoft.com/office/drawing/2014/main" id="{B9C392CA-7015-47B4-8AFC-F0550260E26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93256" y="229730"/>
            <a:ext cx="1648187" cy="847417"/>
          </a:xfrm>
          <a:prstGeom prst="rect">
            <a:avLst/>
          </a:prstGeom>
        </p:spPr>
      </p:pic>
    </p:spTree>
    <p:extLst>
      <p:ext uri="{BB962C8B-B14F-4D97-AF65-F5344CB8AC3E}">
        <p14:creationId xmlns:p14="http://schemas.microsoft.com/office/powerpoint/2010/main" val="357128694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38B4D83-4741-4238-976A-E87CF3BEAE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15933" y="0"/>
            <a:ext cx="9807873" cy="6858000"/>
          </a:xfrm>
          <a:prstGeom prst="rect">
            <a:avLst/>
          </a:prstGeom>
        </p:spPr>
      </p:pic>
      <p:sp>
        <p:nvSpPr>
          <p:cNvPr id="15" name="Flowchart: Off-page Connector 8">
            <a:extLst>
              <a:ext uri="{FF2B5EF4-FFF2-40B4-BE49-F238E27FC236}">
                <a16:creationId xmlns:a16="http://schemas.microsoft.com/office/drawing/2014/main" id="{AC506F86-DAE5-41DB-8E04-C66117F89B99}"/>
              </a:ext>
            </a:extLst>
          </p:cNvPr>
          <p:cNvSpPr/>
          <p:nvPr userDrawn="1"/>
        </p:nvSpPr>
        <p:spPr>
          <a:xfrm rot="16200000">
            <a:off x="280260" y="-280256"/>
            <a:ext cx="6858000" cy="7418517"/>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1BA0A57-FF9F-4DBB-986B-B709A221E952}"/>
              </a:ext>
            </a:extLst>
          </p:cNvPr>
          <p:cNvGrpSpPr/>
          <p:nvPr userDrawn="1"/>
        </p:nvGrpSpPr>
        <p:grpSpPr>
          <a:xfrm>
            <a:off x="-334682" y="-26527"/>
            <a:ext cx="13384012" cy="7084931"/>
            <a:chOff x="0" y="1577596"/>
            <a:chExt cx="13384012" cy="7084931"/>
          </a:xfrm>
        </p:grpSpPr>
        <p:pic>
          <p:nvPicPr>
            <p:cNvPr id="16" name="Graphic 15">
              <a:extLst>
                <a:ext uri="{FF2B5EF4-FFF2-40B4-BE49-F238E27FC236}">
                  <a16:creationId xmlns:a16="http://schemas.microsoft.com/office/drawing/2014/main" id="{8A96C2BC-AAB0-4EB7-A837-D3FA109AD60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8900000">
              <a:off x="3045046" y="3026728"/>
              <a:ext cx="10338966" cy="5635799"/>
            </a:xfrm>
            <a:prstGeom prst="rect">
              <a:avLst/>
            </a:prstGeom>
          </p:spPr>
        </p:pic>
        <p:sp>
          <p:nvSpPr>
            <p:cNvPr id="17" name="Flowchart: Off-page Connector 8">
              <a:extLst>
                <a:ext uri="{FF2B5EF4-FFF2-40B4-BE49-F238E27FC236}">
                  <a16:creationId xmlns:a16="http://schemas.microsoft.com/office/drawing/2014/main" id="{46D89033-8665-4875-A987-DE91FCE30939}"/>
                </a:ext>
              </a:extLst>
            </p:cNvPr>
            <p:cNvSpPr/>
            <p:nvPr userDrawn="1"/>
          </p:nvSpPr>
          <p:spPr>
            <a:xfrm rot="16200000">
              <a:off x="444317" y="1133279"/>
              <a:ext cx="6858000" cy="774663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gradFill>
              <a:gsLst>
                <a:gs pos="0">
                  <a:schemeClr val="bg1">
                    <a:alpha val="79000"/>
                  </a:schemeClr>
                </a:gs>
                <a:gs pos="100000">
                  <a:schemeClr val="bg1">
                    <a:alpha val="4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464B803-C9E1-5747-8EA1-DEC5B18BE9B5}"/>
              </a:ext>
            </a:extLst>
          </p:cNvPr>
          <p:cNvSpPr>
            <a:spLocks noGrp="1"/>
          </p:cNvSpPr>
          <p:nvPr userDrawn="1">
            <p:ph type="ctrTitle"/>
          </p:nvPr>
        </p:nvSpPr>
        <p:spPr>
          <a:xfrm>
            <a:off x="529168" y="1122363"/>
            <a:ext cx="5787961"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userDrawn="1">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4" name="Subtitle 2">
            <a:extLst>
              <a:ext uri="{FF2B5EF4-FFF2-40B4-BE49-F238E27FC236}">
                <a16:creationId xmlns:a16="http://schemas.microsoft.com/office/drawing/2014/main" id="{93306DB2-12A3-4568-891E-BE689E79E0CA}"/>
              </a:ext>
            </a:extLst>
          </p:cNvPr>
          <p:cNvSpPr txBox="1">
            <a:spLocks/>
          </p:cNvSpPr>
          <p:nvPr userDrawn="1"/>
        </p:nvSpPr>
        <p:spPr>
          <a:xfrm>
            <a:off x="529168" y="5120062"/>
            <a:ext cx="5462280" cy="7129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737373"/>
                </a:solidFill>
                <a:latin typeface="Segoe UI Semilight" panose="020B0402040204020203" pitchFamily="34" charset="0"/>
                <a:ea typeface="+mn-ea"/>
                <a:cs typeface="Segoe UI Semilight" panose="020B04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lumMod val="50000"/>
                  </a:schemeClr>
                </a:solidFill>
                <a:latin typeface="Segoe UI Semilight" panose="020B0402040204020203" pitchFamily="34" charset="0"/>
                <a:ea typeface="+mn-ea"/>
                <a:cs typeface="Segoe UI Semilight" panose="020B04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lumMod val="50000"/>
                  </a:schemeClr>
                </a:solidFill>
                <a:latin typeface="Segoe UI Semilight" panose="020B0402040204020203" pitchFamily="34" charset="0"/>
                <a:ea typeface="+mn-ea"/>
                <a:cs typeface="Segoe UI Semilight" panose="020B04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lumMod val="50000"/>
                  </a:schemeClr>
                </a:solidFill>
                <a:latin typeface="Segoe UI Semilight" panose="020B0402040204020203" pitchFamily="34" charset="0"/>
                <a:ea typeface="+mn-ea"/>
                <a:cs typeface="Segoe UI Semilight" panose="020B04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a:solidFill>
                  <a:srgbClr val="2DA8E0"/>
                </a:solidFill>
              </a:rPr>
              <a:t>Speaker Name</a:t>
            </a:r>
            <a:br>
              <a:rPr lang="en-US" sz="1800">
                <a:solidFill>
                  <a:srgbClr val="2DA8E0"/>
                </a:solidFill>
              </a:rPr>
            </a:br>
            <a:r>
              <a:rPr lang="en-US" sz="1800">
                <a:solidFill>
                  <a:srgbClr val="2DA8E0"/>
                </a:solidFill>
              </a:rPr>
              <a:t>Title</a:t>
            </a:r>
          </a:p>
        </p:txBody>
      </p:sp>
      <p:sp>
        <p:nvSpPr>
          <p:cNvPr id="9" name="TextBox 8">
            <a:extLst>
              <a:ext uri="{FF2B5EF4-FFF2-40B4-BE49-F238E27FC236}">
                <a16:creationId xmlns:a16="http://schemas.microsoft.com/office/drawing/2014/main" id="{F40A3DFF-DFBC-4FD0-9D6B-293DC67E2A98}"/>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Microsoft Confidential</a:t>
            </a:r>
          </a:p>
        </p:txBody>
      </p:sp>
      <p:sp>
        <p:nvSpPr>
          <p:cNvPr id="10" name="TextBox 9">
            <a:extLst>
              <a:ext uri="{FF2B5EF4-FFF2-40B4-BE49-F238E27FC236}">
                <a16:creationId xmlns:a16="http://schemas.microsoft.com/office/drawing/2014/main" id="{1D4ABF16-CB2F-458D-9E29-C7F53B14261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Quest Talent Program</a:t>
            </a:r>
          </a:p>
        </p:txBody>
      </p:sp>
      <p:sp>
        <p:nvSpPr>
          <p:cNvPr id="12" name="TextBox 11">
            <a:extLst>
              <a:ext uri="{FF2B5EF4-FFF2-40B4-BE49-F238E27FC236}">
                <a16:creationId xmlns:a16="http://schemas.microsoft.com/office/drawing/2014/main" id="{70870C7F-D855-4288-8FDA-6C213AF13056}"/>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pic>
        <p:nvPicPr>
          <p:cNvPr id="19" name="Picture 18">
            <a:extLst>
              <a:ext uri="{FF2B5EF4-FFF2-40B4-BE49-F238E27FC236}">
                <a16:creationId xmlns:a16="http://schemas.microsoft.com/office/drawing/2014/main" id="{9F4DC171-1EAA-4AFF-9E81-E911D829A0CB}"/>
              </a:ext>
            </a:extLst>
          </p:cNvPr>
          <p:cNvPicPr>
            <a:picLocks noChangeAspect="1"/>
          </p:cNvPicPr>
          <p:nvPr userDrawn="1"/>
        </p:nvPicPr>
        <p:blipFill>
          <a:blip r:embed="rId5"/>
          <a:stretch>
            <a:fillRect/>
          </a:stretch>
        </p:blipFill>
        <p:spPr>
          <a:xfrm>
            <a:off x="293256" y="229730"/>
            <a:ext cx="1648187" cy="847416"/>
          </a:xfrm>
          <a:prstGeom prst="rect">
            <a:avLst/>
          </a:prstGeom>
        </p:spPr>
      </p:pic>
    </p:spTree>
    <p:extLst>
      <p:ext uri="{BB962C8B-B14F-4D97-AF65-F5344CB8AC3E}">
        <p14:creationId xmlns:p14="http://schemas.microsoft.com/office/powerpoint/2010/main" val="212634225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38B4D83-4741-4238-976A-E87CF3BEAE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727969" y="0"/>
            <a:ext cx="9417992" cy="6858000"/>
          </a:xfrm>
          <a:prstGeom prst="rect">
            <a:avLst/>
          </a:prstGeom>
        </p:spPr>
      </p:pic>
      <p:sp>
        <p:nvSpPr>
          <p:cNvPr id="15" name="Flowchart: Off-page Connector 8">
            <a:extLst>
              <a:ext uri="{FF2B5EF4-FFF2-40B4-BE49-F238E27FC236}">
                <a16:creationId xmlns:a16="http://schemas.microsoft.com/office/drawing/2014/main" id="{AC506F86-DAE5-41DB-8E04-C66117F89B99}"/>
              </a:ext>
            </a:extLst>
          </p:cNvPr>
          <p:cNvSpPr/>
          <p:nvPr userDrawn="1"/>
        </p:nvSpPr>
        <p:spPr>
          <a:xfrm rot="16200000">
            <a:off x="211530" y="-348987"/>
            <a:ext cx="6995461" cy="7418517"/>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1BA0A57-FF9F-4DBB-986B-B709A221E952}"/>
              </a:ext>
            </a:extLst>
          </p:cNvPr>
          <p:cNvGrpSpPr/>
          <p:nvPr userDrawn="1"/>
        </p:nvGrpSpPr>
        <p:grpSpPr>
          <a:xfrm>
            <a:off x="-316006" y="1269713"/>
            <a:ext cx="13384012" cy="7000144"/>
            <a:chOff x="0" y="3026728"/>
            <a:chExt cx="13384012" cy="6879464"/>
          </a:xfrm>
        </p:grpSpPr>
        <p:pic>
          <p:nvPicPr>
            <p:cNvPr id="16" name="Graphic 15">
              <a:extLst>
                <a:ext uri="{FF2B5EF4-FFF2-40B4-BE49-F238E27FC236}">
                  <a16:creationId xmlns:a16="http://schemas.microsoft.com/office/drawing/2014/main" id="{8A96C2BC-AAB0-4EB7-A837-D3FA109AD60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8900000">
              <a:off x="3045046" y="3026728"/>
              <a:ext cx="10338966" cy="5635799"/>
            </a:xfrm>
            <a:prstGeom prst="rect">
              <a:avLst/>
            </a:prstGeom>
          </p:spPr>
        </p:pic>
        <p:sp>
          <p:nvSpPr>
            <p:cNvPr id="17" name="Flowchart: Off-page Connector 8">
              <a:extLst>
                <a:ext uri="{FF2B5EF4-FFF2-40B4-BE49-F238E27FC236}">
                  <a16:creationId xmlns:a16="http://schemas.microsoft.com/office/drawing/2014/main" id="{46D89033-8665-4875-A987-DE91FCE30939}"/>
                </a:ext>
              </a:extLst>
            </p:cNvPr>
            <p:cNvSpPr/>
            <p:nvPr userDrawn="1"/>
          </p:nvSpPr>
          <p:spPr>
            <a:xfrm rot="16200000">
              <a:off x="444317" y="2603875"/>
              <a:ext cx="6858000" cy="774663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198"/>
                <a:gd name="connsiteX1" fmla="*/ 10000 w 10000"/>
                <a:gd name="connsiteY1" fmla="*/ 0 h 12198"/>
                <a:gd name="connsiteX2" fmla="*/ 10000 w 10000"/>
                <a:gd name="connsiteY2" fmla="*/ 8000 h 12198"/>
                <a:gd name="connsiteX3" fmla="*/ 5148 w 10000"/>
                <a:gd name="connsiteY3" fmla="*/ 12198 h 12198"/>
                <a:gd name="connsiteX4" fmla="*/ 0 w 10000"/>
                <a:gd name="connsiteY4" fmla="*/ 8000 h 12198"/>
                <a:gd name="connsiteX5" fmla="*/ 0 w 10000"/>
                <a:gd name="connsiteY5" fmla="*/ 0 h 12198"/>
                <a:gd name="connsiteX0" fmla="*/ 0 w 10000"/>
                <a:gd name="connsiteY0" fmla="*/ 28 h 12226"/>
                <a:gd name="connsiteX1" fmla="*/ 10000 w 10000"/>
                <a:gd name="connsiteY1" fmla="*/ 0 h 12226"/>
                <a:gd name="connsiteX2" fmla="*/ 10000 w 10000"/>
                <a:gd name="connsiteY2" fmla="*/ 802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028 h 12226"/>
                <a:gd name="connsiteX5" fmla="*/ 0 w 10000"/>
                <a:gd name="connsiteY5" fmla="*/ 28 h 12226"/>
                <a:gd name="connsiteX0" fmla="*/ 0 w 10000"/>
                <a:gd name="connsiteY0" fmla="*/ 28 h 12226"/>
                <a:gd name="connsiteX1" fmla="*/ 10000 w 10000"/>
                <a:gd name="connsiteY1" fmla="*/ 0 h 12226"/>
                <a:gd name="connsiteX2" fmla="*/ 10000 w 10000"/>
                <a:gd name="connsiteY2" fmla="*/ 8188 h 12226"/>
                <a:gd name="connsiteX3" fmla="*/ 5148 w 10000"/>
                <a:gd name="connsiteY3" fmla="*/ 12226 h 12226"/>
                <a:gd name="connsiteX4" fmla="*/ 0 w 10000"/>
                <a:gd name="connsiteY4" fmla="*/ 8179 h 12226"/>
                <a:gd name="connsiteX5" fmla="*/ 0 w 10000"/>
                <a:gd name="connsiteY5" fmla="*/ 28 h 1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226">
                  <a:moveTo>
                    <a:pt x="0" y="28"/>
                  </a:moveTo>
                  <a:lnTo>
                    <a:pt x="10000" y="0"/>
                  </a:lnTo>
                  <a:lnTo>
                    <a:pt x="10000" y="8188"/>
                  </a:lnTo>
                  <a:lnTo>
                    <a:pt x="5148" y="12226"/>
                  </a:lnTo>
                  <a:lnTo>
                    <a:pt x="0" y="8179"/>
                  </a:lnTo>
                  <a:lnTo>
                    <a:pt x="0" y="28"/>
                  </a:lnTo>
                  <a:close/>
                </a:path>
              </a:pathLst>
            </a:custGeom>
            <a:gradFill>
              <a:gsLst>
                <a:gs pos="0">
                  <a:schemeClr val="bg1">
                    <a:alpha val="79000"/>
                  </a:schemeClr>
                </a:gs>
                <a:gs pos="100000">
                  <a:schemeClr val="bg1">
                    <a:alpha val="4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464B803-C9E1-5747-8EA1-DEC5B18BE9B5}"/>
              </a:ext>
            </a:extLst>
          </p:cNvPr>
          <p:cNvSpPr>
            <a:spLocks noGrp="1"/>
          </p:cNvSpPr>
          <p:nvPr userDrawn="1">
            <p:ph type="ctrTitle"/>
          </p:nvPr>
        </p:nvSpPr>
        <p:spPr>
          <a:xfrm>
            <a:off x="529168" y="1122363"/>
            <a:ext cx="5787961" cy="2387600"/>
          </a:xfrm>
        </p:spPr>
        <p:txBody>
          <a:bodyPr anchor="ctr"/>
          <a:lstStyle>
            <a:lvl1pPr algn="l">
              <a:defRPr sz="6000">
                <a:solidFill>
                  <a:srgbClr val="2DA8E0"/>
                </a:solidFill>
              </a:defRPr>
            </a:lvl1pPr>
          </a:lstStyle>
          <a:p>
            <a:r>
              <a:rPr lang="en-US"/>
              <a:t>Click to edit Master title style</a:t>
            </a:r>
          </a:p>
        </p:txBody>
      </p:sp>
      <p:sp>
        <p:nvSpPr>
          <p:cNvPr id="3" name="Subtitle 2">
            <a:extLst>
              <a:ext uri="{FF2B5EF4-FFF2-40B4-BE49-F238E27FC236}">
                <a16:creationId xmlns:a16="http://schemas.microsoft.com/office/drawing/2014/main" id="{954B2A06-8899-4B44-8290-5E9434CDE9A8}"/>
              </a:ext>
            </a:extLst>
          </p:cNvPr>
          <p:cNvSpPr>
            <a:spLocks noGrp="1"/>
          </p:cNvSpPr>
          <p:nvPr userDrawn="1">
            <p:ph type="subTitle" idx="1"/>
          </p:nvPr>
        </p:nvSpPr>
        <p:spPr>
          <a:xfrm>
            <a:off x="529168" y="3602038"/>
            <a:ext cx="5462280" cy="575515"/>
          </a:xfrm>
        </p:spPr>
        <p:txBody>
          <a:bodyPr/>
          <a:lstStyle>
            <a:lvl1pPr marL="0" indent="0" algn="l">
              <a:buNone/>
              <a:defRPr sz="2400">
                <a:solidFill>
                  <a:srgbClr val="7373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2" name="TextBox 21">
            <a:extLst>
              <a:ext uri="{FF2B5EF4-FFF2-40B4-BE49-F238E27FC236}">
                <a16:creationId xmlns:a16="http://schemas.microsoft.com/office/drawing/2014/main" id="{C2844B4A-74E4-4CE3-9196-B54EBBDBB769}"/>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Microsoft Confidential</a:t>
            </a:r>
          </a:p>
        </p:txBody>
      </p:sp>
      <p:sp>
        <p:nvSpPr>
          <p:cNvPr id="23" name="TextBox 22">
            <a:extLst>
              <a:ext uri="{FF2B5EF4-FFF2-40B4-BE49-F238E27FC236}">
                <a16:creationId xmlns:a16="http://schemas.microsoft.com/office/drawing/2014/main" id="{B931ABEF-5C8A-4801-859D-F4BB765B7B50}"/>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solidFill>
                <a:effectLst/>
                <a:latin typeface="Segoe UI Semilight" panose="020B0402040204020203" pitchFamily="34" charset="0"/>
                <a:ea typeface="+mn-ea"/>
                <a:cs typeface="Segoe UI Semilight" panose="020B0402040204020203" pitchFamily="34" charset="0"/>
              </a:rPr>
              <a:t>Quest Talent Program</a:t>
            </a:r>
          </a:p>
        </p:txBody>
      </p:sp>
      <p:pic>
        <p:nvPicPr>
          <p:cNvPr id="19" name="Picture 18">
            <a:extLst>
              <a:ext uri="{FF2B5EF4-FFF2-40B4-BE49-F238E27FC236}">
                <a16:creationId xmlns:a16="http://schemas.microsoft.com/office/drawing/2014/main" id="{9976607A-42E8-4E0A-962F-F4AF049A3F2F}"/>
              </a:ext>
            </a:extLst>
          </p:cNvPr>
          <p:cNvPicPr>
            <a:picLocks noChangeAspect="1"/>
          </p:cNvPicPr>
          <p:nvPr userDrawn="1"/>
        </p:nvPicPr>
        <p:blipFill>
          <a:blip r:embed="rId5"/>
          <a:stretch>
            <a:fillRect/>
          </a:stretch>
        </p:blipFill>
        <p:spPr>
          <a:xfrm>
            <a:off x="293256" y="229730"/>
            <a:ext cx="1648187" cy="847416"/>
          </a:xfrm>
          <a:prstGeom prst="rect">
            <a:avLst/>
          </a:prstGeom>
        </p:spPr>
      </p:pic>
    </p:spTree>
    <p:extLst>
      <p:ext uri="{BB962C8B-B14F-4D97-AF65-F5344CB8AC3E}">
        <p14:creationId xmlns:p14="http://schemas.microsoft.com/office/powerpoint/2010/main" val="27237985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2_Title Only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F31CD-E369-FF41-8908-45CEA2D05F6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696062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D2D97-C060-904E-8BF0-7F981A3C70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8829B2-44FC-0341-B49E-4F6157D91F77}"/>
              </a:ext>
            </a:extLst>
          </p:cNvPr>
          <p:cNvSpPr>
            <a:spLocks noGrp="1"/>
          </p:cNvSpPr>
          <p:nvPr>
            <p:ph idx="1"/>
          </p:nvPr>
        </p:nvSpPr>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Tree>
    <p:extLst>
      <p:ext uri="{BB962C8B-B14F-4D97-AF65-F5344CB8AC3E}">
        <p14:creationId xmlns:p14="http://schemas.microsoft.com/office/powerpoint/2010/main" val="287300616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wo Content Color Bgn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0" y="0"/>
            <a:ext cx="12192000" cy="6858000"/>
          </a:xfrm>
          <a:prstGeom prst="rect">
            <a:avLst/>
          </a:prstGeom>
          <a:solidFill>
            <a:srgbClr val="265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D46C2070-3B55-4595-8647-C1998FB647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900000">
            <a:off x="4024903" y="1408783"/>
            <a:ext cx="10228683" cy="5645075"/>
          </a:xfrm>
          <a:prstGeom prst="rect">
            <a:avLst/>
          </a:prstGeom>
        </p:spPr>
      </p:pic>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257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257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6096000" y="0"/>
            <a:ext cx="6096000" cy="6858000"/>
          </a:xfrm>
        </p:spPr>
        <p:txBody>
          <a:bodyPr/>
          <a:lstStyle>
            <a:lvl1pPr>
              <a:defRPr>
                <a:solidFill>
                  <a:srgbClr val="FFFFFF"/>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9683662">
            <a:off x="8940647"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15816915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Two Content Left Bgnd_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0" y="0"/>
            <a:ext cx="6096000" cy="6858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D46C2070-3B55-4595-8647-C1998FB647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900000">
            <a:off x="4024903" y="1408783"/>
            <a:ext cx="10228683" cy="5645075"/>
          </a:xfrm>
          <a:prstGeom prst="rect">
            <a:avLst/>
          </a:prstGeom>
        </p:spPr>
      </p:pic>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257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257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6096000" y="0"/>
            <a:ext cx="6096000" cy="6858000"/>
          </a:xfrm>
        </p:spPr>
        <p:txBody>
          <a:bodyPr/>
          <a:lstStyle>
            <a:lvl1pPr>
              <a:defRPr>
                <a:solidFill>
                  <a:srgbClr val="FFFFFF"/>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9683662">
            <a:off x="8940647"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214865051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Two Content Right Bgnd_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7C7F04-CBBF-4B7D-9A07-A979562A8D05}"/>
              </a:ext>
            </a:extLst>
          </p:cNvPr>
          <p:cNvSpPr/>
          <p:nvPr userDrawn="1"/>
        </p:nvSpPr>
        <p:spPr>
          <a:xfrm>
            <a:off x="5856941" y="0"/>
            <a:ext cx="6335059" cy="6858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CDFB9E-095C-0A4E-8ECE-335426E805BE}"/>
              </a:ext>
            </a:extLst>
          </p:cNvPr>
          <p:cNvSpPr>
            <a:spLocks noGrp="1"/>
          </p:cNvSpPr>
          <p:nvPr>
            <p:ph type="title"/>
          </p:nvPr>
        </p:nvSpPr>
        <p:spPr>
          <a:xfrm>
            <a:off x="6353907" y="191478"/>
            <a:ext cx="5761893" cy="914400"/>
          </a:xfrm>
        </p:spPr>
        <p:txBody>
          <a:bodyPr/>
          <a:lstStyle>
            <a:lvl1pPr>
              <a:defRPr>
                <a:solidFill>
                  <a:srgbClr val="FFFFFF"/>
                </a:solidFill>
              </a:defRPr>
            </a:lvl1pPr>
          </a:lstStyle>
          <a:p>
            <a:r>
              <a:rPr lang="en-US"/>
              <a:t>Click to edit Master title</a:t>
            </a:r>
          </a:p>
        </p:txBody>
      </p:sp>
      <p:sp>
        <p:nvSpPr>
          <p:cNvPr id="3" name="Content Placeholder 2">
            <a:extLst>
              <a:ext uri="{FF2B5EF4-FFF2-40B4-BE49-F238E27FC236}">
                <a16:creationId xmlns:a16="http://schemas.microsoft.com/office/drawing/2014/main" id="{294A48B7-68F1-9943-AF6A-D8DE43F67ED1}"/>
              </a:ext>
            </a:extLst>
          </p:cNvPr>
          <p:cNvSpPr>
            <a:spLocks noGrp="1"/>
          </p:cNvSpPr>
          <p:nvPr>
            <p:ph sz="half" idx="1"/>
          </p:nvPr>
        </p:nvSpPr>
        <p:spPr>
          <a:xfrm>
            <a:off x="6353907" y="1254368"/>
            <a:ext cx="5761893" cy="541215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6FF27A96-C5D1-4DEA-B422-04B00DC49389}"/>
              </a:ext>
            </a:extLst>
          </p:cNvPr>
          <p:cNvSpPr>
            <a:spLocks noGrp="1"/>
          </p:cNvSpPr>
          <p:nvPr>
            <p:ph type="pic" sz="quarter" idx="10"/>
          </p:nvPr>
        </p:nvSpPr>
        <p:spPr>
          <a:xfrm>
            <a:off x="0" y="0"/>
            <a:ext cx="6096000" cy="6858000"/>
          </a:xfrm>
        </p:spPr>
        <p:txBody>
          <a:bodyPr/>
          <a:lstStyle>
            <a:lvl1pPr>
              <a:defRPr>
                <a:solidFill>
                  <a:srgbClr val="265275"/>
                </a:solidFill>
              </a:defRPr>
            </a:lvl1pPr>
          </a:lstStyle>
          <a:p>
            <a:endParaRPr lang="en-US"/>
          </a:p>
        </p:txBody>
      </p:sp>
      <p:pic>
        <p:nvPicPr>
          <p:cNvPr id="6" name="Picture 5">
            <a:extLst>
              <a:ext uri="{FF2B5EF4-FFF2-40B4-BE49-F238E27FC236}">
                <a16:creationId xmlns:a16="http://schemas.microsoft.com/office/drawing/2014/main" id="{C1CF21EF-D585-445B-B142-10D5A62FE47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64323" y="-2332037"/>
            <a:ext cx="1708722" cy="878541"/>
          </a:xfrm>
          <a:prstGeom prst="rect">
            <a:avLst/>
          </a:prstGeom>
        </p:spPr>
      </p:pic>
      <p:pic>
        <p:nvPicPr>
          <p:cNvPr id="12" name="Graphic 11">
            <a:extLst>
              <a:ext uri="{FF2B5EF4-FFF2-40B4-BE49-F238E27FC236}">
                <a16:creationId xmlns:a16="http://schemas.microsoft.com/office/drawing/2014/main" id="{8F92EFA3-3136-41DA-87D5-B2C0AF3B3BA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9683662">
            <a:off x="8955786" y="2992386"/>
            <a:ext cx="4560439" cy="4400824"/>
          </a:xfrm>
          <a:prstGeom prst="rect">
            <a:avLst/>
          </a:prstGeom>
        </p:spPr>
      </p:pic>
      <p:pic>
        <p:nvPicPr>
          <p:cNvPr id="13" name="Graphic 12">
            <a:extLst>
              <a:ext uri="{FF2B5EF4-FFF2-40B4-BE49-F238E27FC236}">
                <a16:creationId xmlns:a16="http://schemas.microsoft.com/office/drawing/2014/main" id="{3CC57717-C98F-4247-A6EF-FA79B544AD8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067721" y="5523516"/>
            <a:ext cx="1905000" cy="1838325"/>
          </a:xfrm>
          <a:prstGeom prst="rect">
            <a:avLst/>
          </a:prstGeom>
        </p:spPr>
      </p:pic>
    </p:spTree>
    <p:extLst>
      <p:ext uri="{BB962C8B-B14F-4D97-AF65-F5344CB8AC3E}">
        <p14:creationId xmlns:p14="http://schemas.microsoft.com/office/powerpoint/2010/main" val="196966102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79049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F78F57-40D8-471D-9FA2-A9C098C1F44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88B83A-4289-48E3-926C-B4EFE3154080}"/>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4" name="TextBox 3">
            <a:extLst>
              <a:ext uri="{FF2B5EF4-FFF2-40B4-BE49-F238E27FC236}">
                <a16:creationId xmlns:a16="http://schemas.microsoft.com/office/drawing/2014/main" id="{4663ED4E-6B94-4CE3-BD9B-4211C2F6A065}"/>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sp>
        <p:nvSpPr>
          <p:cNvPr id="5" name="TextBox 4">
            <a:extLst>
              <a:ext uri="{FF2B5EF4-FFF2-40B4-BE49-F238E27FC236}">
                <a16:creationId xmlns:a16="http://schemas.microsoft.com/office/drawing/2014/main" id="{55F64A65-485E-43D6-9AFA-53A9A47F66D2}"/>
              </a:ext>
            </a:extLst>
          </p:cNvPr>
          <p:cNvSpPr txBox="1"/>
          <p:nvPr userDrawn="1"/>
        </p:nvSpPr>
        <p:spPr>
          <a:xfrm>
            <a:off x="176555"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Solutions</a:t>
            </a:r>
          </a:p>
        </p:txBody>
      </p:sp>
    </p:spTree>
    <p:extLst>
      <p:ext uri="{BB962C8B-B14F-4D97-AF65-F5344CB8AC3E}">
        <p14:creationId xmlns:p14="http://schemas.microsoft.com/office/powerpoint/2010/main" val="1621042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CABEB00-37BF-4211-9146-0642BA4CE372}"/>
              </a:ext>
            </a:extLst>
          </p:cNvPr>
          <p:cNvGrpSpPr/>
          <p:nvPr userDrawn="1"/>
        </p:nvGrpSpPr>
        <p:grpSpPr>
          <a:xfrm>
            <a:off x="-1" y="-2"/>
            <a:ext cx="12192001" cy="6858003"/>
            <a:chOff x="-1" y="-1"/>
            <a:chExt cx="10780074" cy="6062934"/>
          </a:xfrm>
        </p:grpSpPr>
        <p:pic>
          <p:nvPicPr>
            <p:cNvPr id="5" name="Picture 4" descr="A group of people performing on a counter&#10;&#10;Description automatically generated">
              <a:extLst>
                <a:ext uri="{FF2B5EF4-FFF2-40B4-BE49-F238E27FC236}">
                  <a16:creationId xmlns:a16="http://schemas.microsoft.com/office/drawing/2014/main" id="{A1EFD057-06F7-43B6-ACAE-E3DB5490648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51" r="-42464"/>
            <a:stretch/>
          </p:blipFill>
          <p:spPr>
            <a:xfrm flipH="1">
              <a:off x="-1" y="-1"/>
              <a:ext cx="10780074" cy="6062934"/>
            </a:xfrm>
            <a:prstGeom prst="rect">
              <a:avLst/>
            </a:prstGeom>
          </p:spPr>
        </p:pic>
        <p:sp>
          <p:nvSpPr>
            <p:cNvPr id="4" name="Rectangle 3">
              <a:extLst>
                <a:ext uri="{FF2B5EF4-FFF2-40B4-BE49-F238E27FC236}">
                  <a16:creationId xmlns:a16="http://schemas.microsoft.com/office/drawing/2014/main" id="{0BA88E50-1755-4FFF-9C72-CE3C448E994B}"/>
                </a:ext>
              </a:extLst>
            </p:cNvPr>
            <p:cNvSpPr/>
            <p:nvPr userDrawn="1"/>
          </p:nvSpPr>
          <p:spPr bwMode="auto">
            <a:xfrm>
              <a:off x="3135127" y="16630"/>
              <a:ext cx="1765669" cy="604630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6" name="Parallelogram 5">
              <a:extLst>
                <a:ext uri="{FF2B5EF4-FFF2-40B4-BE49-F238E27FC236}">
                  <a16:creationId xmlns:a16="http://schemas.microsoft.com/office/drawing/2014/main" id="{717543D0-2CA8-420A-A6F7-236085063E73}"/>
                </a:ext>
              </a:extLst>
            </p:cNvPr>
            <p:cNvSpPr/>
            <p:nvPr userDrawn="1"/>
          </p:nvSpPr>
          <p:spPr bwMode="auto">
            <a:xfrm>
              <a:off x="293688" y="0"/>
              <a:ext cx="7448549" cy="2036913"/>
            </a:xfrm>
            <a:prstGeom prst="parallelogram">
              <a:avLst>
                <a:gd name="adj" fmla="val 171976"/>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1" y="2425780"/>
            <a:ext cx="4272773"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90" y="3962401"/>
            <a:ext cx="4272773" cy="301770"/>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1059275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2/1/2023</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2146695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11786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3016906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47179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247328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112670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53101887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9362037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3258502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1845099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1"/>
      </p:bgRef>
    </p:bg>
    <p:spTree>
      <p:nvGrpSpPr>
        <p:cNvPr id="1" name=""/>
        <p:cNvGrpSpPr/>
        <p:nvPr/>
      </p:nvGrpSpPr>
      <p:grpSpPr>
        <a:xfrm>
          <a:off x="0" y="0"/>
          <a:ext cx="0" cy="0"/>
          <a:chOff x="0" y="0"/>
          <a:chExt cx="0" cy="0"/>
        </a:xfrm>
      </p:grpSpPr>
      <p:pic>
        <p:nvPicPr>
          <p:cNvPr id="7" name="Picture 6" descr="A person sitting on a table&#10;&#10;Description automatically generated">
            <a:extLst>
              <a:ext uri="{FF2B5EF4-FFF2-40B4-BE49-F238E27FC236}">
                <a16:creationId xmlns:a16="http://schemas.microsoft.com/office/drawing/2014/main" id="{E733F19E-C4D6-4DDC-A4DA-A4D28607F5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1" y="0"/>
            <a:ext cx="12192001"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4169244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3859754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06118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782694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2875044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08430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088046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08147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65881477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2152020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527870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wiith photo_white text">
    <p:bg>
      <p:bgRef idx="1001">
        <a:schemeClr val="bg1"/>
      </p:bgRef>
    </p:bg>
    <p:spTree>
      <p:nvGrpSpPr>
        <p:cNvPr id="1" name=""/>
        <p:cNvGrpSpPr/>
        <p:nvPr/>
      </p:nvGrpSpPr>
      <p:grpSpPr>
        <a:xfrm>
          <a:off x="0" y="0"/>
          <a:ext cx="0" cy="0"/>
          <a:chOff x="0" y="0"/>
          <a:chExt cx="0" cy="0"/>
        </a:xfrm>
      </p:grpSpPr>
      <p:pic>
        <p:nvPicPr>
          <p:cNvPr id="3" name="Picture 2" descr="A person using a computer&#10;&#10;Description automatically generated">
            <a:extLst>
              <a:ext uri="{FF2B5EF4-FFF2-40B4-BE49-F238E27FC236}">
                <a16:creationId xmlns:a16="http://schemas.microsoft.com/office/drawing/2014/main" id="{179CF229-D237-460E-AD1A-F30997406E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67725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0545988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0681606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3938314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4113347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46111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2031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198364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86144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353486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F1B22-0875-40E9-8B59-56D4EEA3D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AFC2A9-64CF-40EB-9970-DE792C365B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0E65E4-B75E-4683-9427-AF38328B444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4A5895A-500D-4FE8-BB59-FDC33F4DAA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5E5CCB-E124-4584-A354-D99766A8BC31}"/>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62150333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emf"/><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302.xml"/><Relationship Id="rId18" Type="http://schemas.openxmlformats.org/officeDocument/2006/relationships/slideLayout" Target="../slideLayouts/slideLayout307.xml"/><Relationship Id="rId26" Type="http://schemas.openxmlformats.org/officeDocument/2006/relationships/slideLayout" Target="../slideLayouts/slideLayout315.xml"/><Relationship Id="rId39" Type="http://schemas.openxmlformats.org/officeDocument/2006/relationships/theme" Target="../theme/theme10.xml"/><Relationship Id="rId21" Type="http://schemas.openxmlformats.org/officeDocument/2006/relationships/slideLayout" Target="../slideLayouts/slideLayout310.xml"/><Relationship Id="rId34" Type="http://schemas.openxmlformats.org/officeDocument/2006/relationships/slideLayout" Target="../slideLayouts/slideLayout323.xml"/><Relationship Id="rId7" Type="http://schemas.openxmlformats.org/officeDocument/2006/relationships/slideLayout" Target="../slideLayouts/slideLayout296.xml"/><Relationship Id="rId12" Type="http://schemas.openxmlformats.org/officeDocument/2006/relationships/slideLayout" Target="../slideLayouts/slideLayout301.xml"/><Relationship Id="rId17" Type="http://schemas.openxmlformats.org/officeDocument/2006/relationships/slideLayout" Target="../slideLayouts/slideLayout306.xml"/><Relationship Id="rId25" Type="http://schemas.openxmlformats.org/officeDocument/2006/relationships/slideLayout" Target="../slideLayouts/slideLayout314.xml"/><Relationship Id="rId33" Type="http://schemas.openxmlformats.org/officeDocument/2006/relationships/slideLayout" Target="../slideLayouts/slideLayout322.xml"/><Relationship Id="rId38" Type="http://schemas.openxmlformats.org/officeDocument/2006/relationships/slideLayout" Target="../slideLayouts/slideLayout327.xml"/><Relationship Id="rId2" Type="http://schemas.openxmlformats.org/officeDocument/2006/relationships/slideLayout" Target="../slideLayouts/slideLayout291.xml"/><Relationship Id="rId16" Type="http://schemas.openxmlformats.org/officeDocument/2006/relationships/slideLayout" Target="../slideLayouts/slideLayout305.xml"/><Relationship Id="rId20" Type="http://schemas.openxmlformats.org/officeDocument/2006/relationships/slideLayout" Target="../slideLayouts/slideLayout309.xml"/><Relationship Id="rId29" Type="http://schemas.openxmlformats.org/officeDocument/2006/relationships/slideLayout" Target="../slideLayouts/slideLayout318.xml"/><Relationship Id="rId1" Type="http://schemas.openxmlformats.org/officeDocument/2006/relationships/slideLayout" Target="../slideLayouts/slideLayout290.xml"/><Relationship Id="rId6" Type="http://schemas.openxmlformats.org/officeDocument/2006/relationships/slideLayout" Target="../slideLayouts/slideLayout295.xml"/><Relationship Id="rId11" Type="http://schemas.openxmlformats.org/officeDocument/2006/relationships/slideLayout" Target="../slideLayouts/slideLayout300.xml"/><Relationship Id="rId24" Type="http://schemas.openxmlformats.org/officeDocument/2006/relationships/slideLayout" Target="../slideLayouts/slideLayout313.xml"/><Relationship Id="rId32" Type="http://schemas.openxmlformats.org/officeDocument/2006/relationships/slideLayout" Target="../slideLayouts/slideLayout321.xml"/><Relationship Id="rId37" Type="http://schemas.openxmlformats.org/officeDocument/2006/relationships/slideLayout" Target="../slideLayouts/slideLayout326.xml"/><Relationship Id="rId40" Type="http://schemas.openxmlformats.org/officeDocument/2006/relationships/image" Target="../media/image92.emf"/><Relationship Id="rId5" Type="http://schemas.openxmlformats.org/officeDocument/2006/relationships/slideLayout" Target="../slideLayouts/slideLayout294.xml"/><Relationship Id="rId15" Type="http://schemas.openxmlformats.org/officeDocument/2006/relationships/slideLayout" Target="../slideLayouts/slideLayout304.xml"/><Relationship Id="rId23" Type="http://schemas.openxmlformats.org/officeDocument/2006/relationships/slideLayout" Target="../slideLayouts/slideLayout312.xml"/><Relationship Id="rId28" Type="http://schemas.openxmlformats.org/officeDocument/2006/relationships/slideLayout" Target="../slideLayouts/slideLayout317.xml"/><Relationship Id="rId36" Type="http://schemas.openxmlformats.org/officeDocument/2006/relationships/slideLayout" Target="../slideLayouts/slideLayout325.xml"/><Relationship Id="rId10" Type="http://schemas.openxmlformats.org/officeDocument/2006/relationships/slideLayout" Target="../slideLayouts/slideLayout299.xml"/><Relationship Id="rId19" Type="http://schemas.openxmlformats.org/officeDocument/2006/relationships/slideLayout" Target="../slideLayouts/slideLayout308.xml"/><Relationship Id="rId31" Type="http://schemas.openxmlformats.org/officeDocument/2006/relationships/slideLayout" Target="../slideLayouts/slideLayout320.xml"/><Relationship Id="rId4" Type="http://schemas.openxmlformats.org/officeDocument/2006/relationships/slideLayout" Target="../slideLayouts/slideLayout293.xml"/><Relationship Id="rId9" Type="http://schemas.openxmlformats.org/officeDocument/2006/relationships/slideLayout" Target="../slideLayouts/slideLayout298.xml"/><Relationship Id="rId14" Type="http://schemas.openxmlformats.org/officeDocument/2006/relationships/slideLayout" Target="../slideLayouts/slideLayout303.xml"/><Relationship Id="rId22" Type="http://schemas.openxmlformats.org/officeDocument/2006/relationships/slideLayout" Target="../slideLayouts/slideLayout311.xml"/><Relationship Id="rId27" Type="http://schemas.openxmlformats.org/officeDocument/2006/relationships/slideLayout" Target="../slideLayouts/slideLayout316.xml"/><Relationship Id="rId30" Type="http://schemas.openxmlformats.org/officeDocument/2006/relationships/slideLayout" Target="../slideLayouts/slideLayout319.xml"/><Relationship Id="rId35" Type="http://schemas.openxmlformats.org/officeDocument/2006/relationships/slideLayout" Target="../slideLayouts/slideLayout324.xml"/><Relationship Id="rId8" Type="http://schemas.openxmlformats.org/officeDocument/2006/relationships/slideLayout" Target="../slideLayouts/slideLayout297.xml"/><Relationship Id="rId3" Type="http://schemas.openxmlformats.org/officeDocument/2006/relationships/slideLayout" Target="../slideLayouts/slideLayout292.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40.xml"/><Relationship Id="rId18" Type="http://schemas.openxmlformats.org/officeDocument/2006/relationships/slideLayout" Target="../slideLayouts/slideLayout345.xml"/><Relationship Id="rId26" Type="http://schemas.openxmlformats.org/officeDocument/2006/relationships/slideLayout" Target="../slideLayouts/slideLayout353.xml"/><Relationship Id="rId3" Type="http://schemas.openxmlformats.org/officeDocument/2006/relationships/slideLayout" Target="../slideLayouts/slideLayout330.xml"/><Relationship Id="rId21" Type="http://schemas.openxmlformats.org/officeDocument/2006/relationships/slideLayout" Target="../slideLayouts/slideLayout348.xml"/><Relationship Id="rId7" Type="http://schemas.openxmlformats.org/officeDocument/2006/relationships/slideLayout" Target="../slideLayouts/slideLayout334.xml"/><Relationship Id="rId12" Type="http://schemas.openxmlformats.org/officeDocument/2006/relationships/slideLayout" Target="../slideLayouts/slideLayout339.xml"/><Relationship Id="rId17" Type="http://schemas.openxmlformats.org/officeDocument/2006/relationships/slideLayout" Target="../slideLayouts/slideLayout344.xml"/><Relationship Id="rId25" Type="http://schemas.openxmlformats.org/officeDocument/2006/relationships/slideLayout" Target="../slideLayouts/slideLayout352.xml"/><Relationship Id="rId33" Type="http://schemas.openxmlformats.org/officeDocument/2006/relationships/image" Target="../media/image1.emf"/><Relationship Id="rId2" Type="http://schemas.openxmlformats.org/officeDocument/2006/relationships/slideLayout" Target="../slideLayouts/slideLayout329.xml"/><Relationship Id="rId16" Type="http://schemas.openxmlformats.org/officeDocument/2006/relationships/slideLayout" Target="../slideLayouts/slideLayout343.xml"/><Relationship Id="rId20" Type="http://schemas.openxmlformats.org/officeDocument/2006/relationships/slideLayout" Target="../slideLayouts/slideLayout347.xml"/><Relationship Id="rId29" Type="http://schemas.openxmlformats.org/officeDocument/2006/relationships/slideLayout" Target="../slideLayouts/slideLayout356.xml"/><Relationship Id="rId1" Type="http://schemas.openxmlformats.org/officeDocument/2006/relationships/slideLayout" Target="../slideLayouts/slideLayout328.xml"/><Relationship Id="rId6" Type="http://schemas.openxmlformats.org/officeDocument/2006/relationships/slideLayout" Target="../slideLayouts/slideLayout333.xml"/><Relationship Id="rId11" Type="http://schemas.openxmlformats.org/officeDocument/2006/relationships/slideLayout" Target="../slideLayouts/slideLayout338.xml"/><Relationship Id="rId24" Type="http://schemas.openxmlformats.org/officeDocument/2006/relationships/slideLayout" Target="../slideLayouts/slideLayout351.xml"/><Relationship Id="rId32" Type="http://schemas.openxmlformats.org/officeDocument/2006/relationships/theme" Target="../theme/theme11.xml"/><Relationship Id="rId5" Type="http://schemas.openxmlformats.org/officeDocument/2006/relationships/slideLayout" Target="../slideLayouts/slideLayout332.xml"/><Relationship Id="rId15" Type="http://schemas.openxmlformats.org/officeDocument/2006/relationships/slideLayout" Target="../slideLayouts/slideLayout342.xml"/><Relationship Id="rId23" Type="http://schemas.openxmlformats.org/officeDocument/2006/relationships/slideLayout" Target="../slideLayouts/slideLayout350.xml"/><Relationship Id="rId28" Type="http://schemas.openxmlformats.org/officeDocument/2006/relationships/slideLayout" Target="../slideLayouts/slideLayout355.xml"/><Relationship Id="rId10" Type="http://schemas.openxmlformats.org/officeDocument/2006/relationships/slideLayout" Target="../slideLayouts/slideLayout337.xml"/><Relationship Id="rId19" Type="http://schemas.openxmlformats.org/officeDocument/2006/relationships/slideLayout" Target="../slideLayouts/slideLayout346.xml"/><Relationship Id="rId31" Type="http://schemas.openxmlformats.org/officeDocument/2006/relationships/slideLayout" Target="../slideLayouts/slideLayout358.xml"/><Relationship Id="rId4" Type="http://schemas.openxmlformats.org/officeDocument/2006/relationships/slideLayout" Target="../slideLayouts/slideLayout331.xml"/><Relationship Id="rId9" Type="http://schemas.openxmlformats.org/officeDocument/2006/relationships/slideLayout" Target="../slideLayouts/slideLayout336.xml"/><Relationship Id="rId14" Type="http://schemas.openxmlformats.org/officeDocument/2006/relationships/slideLayout" Target="../slideLayouts/slideLayout341.xml"/><Relationship Id="rId22" Type="http://schemas.openxmlformats.org/officeDocument/2006/relationships/slideLayout" Target="../slideLayouts/slideLayout349.xml"/><Relationship Id="rId27" Type="http://schemas.openxmlformats.org/officeDocument/2006/relationships/slideLayout" Target="../slideLayouts/slideLayout354.xml"/><Relationship Id="rId30" Type="http://schemas.openxmlformats.org/officeDocument/2006/relationships/slideLayout" Target="../slideLayouts/slideLayout357.xml"/><Relationship Id="rId8" Type="http://schemas.openxmlformats.org/officeDocument/2006/relationships/slideLayout" Target="../slideLayouts/slideLayout335.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71.xml"/><Relationship Id="rId18" Type="http://schemas.openxmlformats.org/officeDocument/2006/relationships/slideLayout" Target="../slideLayouts/slideLayout376.xml"/><Relationship Id="rId26" Type="http://schemas.openxmlformats.org/officeDocument/2006/relationships/slideLayout" Target="../slideLayouts/slideLayout384.xml"/><Relationship Id="rId39" Type="http://schemas.openxmlformats.org/officeDocument/2006/relationships/theme" Target="../theme/theme12.xml"/><Relationship Id="rId21" Type="http://schemas.openxmlformats.org/officeDocument/2006/relationships/slideLayout" Target="../slideLayouts/slideLayout379.xml"/><Relationship Id="rId34" Type="http://schemas.openxmlformats.org/officeDocument/2006/relationships/slideLayout" Target="../slideLayouts/slideLayout392.xml"/><Relationship Id="rId7" Type="http://schemas.openxmlformats.org/officeDocument/2006/relationships/slideLayout" Target="../slideLayouts/slideLayout365.xml"/><Relationship Id="rId12" Type="http://schemas.openxmlformats.org/officeDocument/2006/relationships/slideLayout" Target="../slideLayouts/slideLayout370.xml"/><Relationship Id="rId17" Type="http://schemas.openxmlformats.org/officeDocument/2006/relationships/slideLayout" Target="../slideLayouts/slideLayout375.xml"/><Relationship Id="rId25" Type="http://schemas.openxmlformats.org/officeDocument/2006/relationships/slideLayout" Target="../slideLayouts/slideLayout383.xml"/><Relationship Id="rId33" Type="http://schemas.openxmlformats.org/officeDocument/2006/relationships/slideLayout" Target="../slideLayouts/slideLayout391.xml"/><Relationship Id="rId38" Type="http://schemas.openxmlformats.org/officeDocument/2006/relationships/slideLayout" Target="../slideLayouts/slideLayout396.xml"/><Relationship Id="rId2" Type="http://schemas.openxmlformats.org/officeDocument/2006/relationships/slideLayout" Target="../slideLayouts/slideLayout360.xml"/><Relationship Id="rId16" Type="http://schemas.openxmlformats.org/officeDocument/2006/relationships/slideLayout" Target="../slideLayouts/slideLayout374.xml"/><Relationship Id="rId20" Type="http://schemas.openxmlformats.org/officeDocument/2006/relationships/slideLayout" Target="../slideLayouts/slideLayout378.xml"/><Relationship Id="rId29" Type="http://schemas.openxmlformats.org/officeDocument/2006/relationships/slideLayout" Target="../slideLayouts/slideLayout387.xml"/><Relationship Id="rId1" Type="http://schemas.openxmlformats.org/officeDocument/2006/relationships/slideLayout" Target="../slideLayouts/slideLayout359.xml"/><Relationship Id="rId6" Type="http://schemas.openxmlformats.org/officeDocument/2006/relationships/slideLayout" Target="../slideLayouts/slideLayout364.xml"/><Relationship Id="rId11" Type="http://schemas.openxmlformats.org/officeDocument/2006/relationships/slideLayout" Target="../slideLayouts/slideLayout369.xml"/><Relationship Id="rId24" Type="http://schemas.openxmlformats.org/officeDocument/2006/relationships/slideLayout" Target="../slideLayouts/slideLayout382.xml"/><Relationship Id="rId32" Type="http://schemas.openxmlformats.org/officeDocument/2006/relationships/slideLayout" Target="../slideLayouts/slideLayout390.xml"/><Relationship Id="rId37" Type="http://schemas.openxmlformats.org/officeDocument/2006/relationships/slideLayout" Target="../slideLayouts/slideLayout395.xml"/><Relationship Id="rId40" Type="http://schemas.openxmlformats.org/officeDocument/2006/relationships/image" Target="../media/image92.emf"/><Relationship Id="rId5" Type="http://schemas.openxmlformats.org/officeDocument/2006/relationships/slideLayout" Target="../slideLayouts/slideLayout363.xml"/><Relationship Id="rId15" Type="http://schemas.openxmlformats.org/officeDocument/2006/relationships/slideLayout" Target="../slideLayouts/slideLayout373.xml"/><Relationship Id="rId23" Type="http://schemas.openxmlformats.org/officeDocument/2006/relationships/slideLayout" Target="../slideLayouts/slideLayout381.xml"/><Relationship Id="rId28" Type="http://schemas.openxmlformats.org/officeDocument/2006/relationships/slideLayout" Target="../slideLayouts/slideLayout386.xml"/><Relationship Id="rId36" Type="http://schemas.openxmlformats.org/officeDocument/2006/relationships/slideLayout" Target="../slideLayouts/slideLayout394.xml"/><Relationship Id="rId10" Type="http://schemas.openxmlformats.org/officeDocument/2006/relationships/slideLayout" Target="../slideLayouts/slideLayout368.xml"/><Relationship Id="rId19" Type="http://schemas.openxmlformats.org/officeDocument/2006/relationships/slideLayout" Target="../slideLayouts/slideLayout377.xml"/><Relationship Id="rId31" Type="http://schemas.openxmlformats.org/officeDocument/2006/relationships/slideLayout" Target="../slideLayouts/slideLayout389.xml"/><Relationship Id="rId4" Type="http://schemas.openxmlformats.org/officeDocument/2006/relationships/slideLayout" Target="../slideLayouts/slideLayout362.xml"/><Relationship Id="rId9" Type="http://schemas.openxmlformats.org/officeDocument/2006/relationships/slideLayout" Target="../slideLayouts/slideLayout367.xml"/><Relationship Id="rId14" Type="http://schemas.openxmlformats.org/officeDocument/2006/relationships/slideLayout" Target="../slideLayouts/slideLayout372.xml"/><Relationship Id="rId22" Type="http://schemas.openxmlformats.org/officeDocument/2006/relationships/slideLayout" Target="../slideLayouts/slideLayout380.xml"/><Relationship Id="rId27" Type="http://schemas.openxmlformats.org/officeDocument/2006/relationships/slideLayout" Target="../slideLayouts/slideLayout385.xml"/><Relationship Id="rId30" Type="http://schemas.openxmlformats.org/officeDocument/2006/relationships/slideLayout" Target="../slideLayouts/slideLayout388.xml"/><Relationship Id="rId35" Type="http://schemas.openxmlformats.org/officeDocument/2006/relationships/slideLayout" Target="../slideLayouts/slideLayout393.xml"/><Relationship Id="rId8" Type="http://schemas.openxmlformats.org/officeDocument/2006/relationships/slideLayout" Target="../slideLayouts/slideLayout366.xml"/><Relationship Id="rId3" Type="http://schemas.openxmlformats.org/officeDocument/2006/relationships/slideLayout" Target="../slideLayouts/slideLayout361.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409.xml"/><Relationship Id="rId18" Type="http://schemas.openxmlformats.org/officeDocument/2006/relationships/slideLayout" Target="../slideLayouts/slideLayout414.xml"/><Relationship Id="rId26" Type="http://schemas.openxmlformats.org/officeDocument/2006/relationships/slideLayout" Target="../slideLayouts/slideLayout422.xml"/><Relationship Id="rId39" Type="http://schemas.openxmlformats.org/officeDocument/2006/relationships/image" Target="../media/image67.png"/><Relationship Id="rId21" Type="http://schemas.openxmlformats.org/officeDocument/2006/relationships/slideLayout" Target="../slideLayouts/slideLayout417.xml"/><Relationship Id="rId34" Type="http://schemas.openxmlformats.org/officeDocument/2006/relationships/slideLayout" Target="../slideLayouts/slideLayout430.xml"/><Relationship Id="rId7" Type="http://schemas.openxmlformats.org/officeDocument/2006/relationships/slideLayout" Target="../slideLayouts/slideLayout403.xml"/><Relationship Id="rId12" Type="http://schemas.openxmlformats.org/officeDocument/2006/relationships/slideLayout" Target="../slideLayouts/slideLayout408.xml"/><Relationship Id="rId17" Type="http://schemas.openxmlformats.org/officeDocument/2006/relationships/slideLayout" Target="../slideLayouts/slideLayout413.xml"/><Relationship Id="rId25" Type="http://schemas.openxmlformats.org/officeDocument/2006/relationships/slideLayout" Target="../slideLayouts/slideLayout421.xml"/><Relationship Id="rId33" Type="http://schemas.openxmlformats.org/officeDocument/2006/relationships/slideLayout" Target="../slideLayouts/slideLayout429.xml"/><Relationship Id="rId38" Type="http://schemas.openxmlformats.org/officeDocument/2006/relationships/theme" Target="../theme/theme13.xml"/><Relationship Id="rId2" Type="http://schemas.openxmlformats.org/officeDocument/2006/relationships/slideLayout" Target="../slideLayouts/slideLayout398.xml"/><Relationship Id="rId16" Type="http://schemas.openxmlformats.org/officeDocument/2006/relationships/slideLayout" Target="../slideLayouts/slideLayout412.xml"/><Relationship Id="rId20" Type="http://schemas.openxmlformats.org/officeDocument/2006/relationships/slideLayout" Target="../slideLayouts/slideLayout416.xml"/><Relationship Id="rId29" Type="http://schemas.openxmlformats.org/officeDocument/2006/relationships/slideLayout" Target="../slideLayouts/slideLayout425.xml"/><Relationship Id="rId1" Type="http://schemas.openxmlformats.org/officeDocument/2006/relationships/slideLayout" Target="../slideLayouts/slideLayout397.xml"/><Relationship Id="rId6" Type="http://schemas.openxmlformats.org/officeDocument/2006/relationships/slideLayout" Target="../slideLayouts/slideLayout402.xml"/><Relationship Id="rId11" Type="http://schemas.openxmlformats.org/officeDocument/2006/relationships/slideLayout" Target="../slideLayouts/slideLayout407.xml"/><Relationship Id="rId24" Type="http://schemas.openxmlformats.org/officeDocument/2006/relationships/slideLayout" Target="../slideLayouts/slideLayout420.xml"/><Relationship Id="rId32" Type="http://schemas.openxmlformats.org/officeDocument/2006/relationships/slideLayout" Target="../slideLayouts/slideLayout428.xml"/><Relationship Id="rId37" Type="http://schemas.openxmlformats.org/officeDocument/2006/relationships/slideLayout" Target="../slideLayouts/slideLayout433.xml"/><Relationship Id="rId5" Type="http://schemas.openxmlformats.org/officeDocument/2006/relationships/slideLayout" Target="../slideLayouts/slideLayout401.xml"/><Relationship Id="rId15" Type="http://schemas.openxmlformats.org/officeDocument/2006/relationships/slideLayout" Target="../slideLayouts/slideLayout411.xml"/><Relationship Id="rId23" Type="http://schemas.openxmlformats.org/officeDocument/2006/relationships/slideLayout" Target="../slideLayouts/slideLayout419.xml"/><Relationship Id="rId28" Type="http://schemas.openxmlformats.org/officeDocument/2006/relationships/slideLayout" Target="../slideLayouts/slideLayout424.xml"/><Relationship Id="rId36" Type="http://schemas.openxmlformats.org/officeDocument/2006/relationships/slideLayout" Target="../slideLayouts/slideLayout432.xml"/><Relationship Id="rId10" Type="http://schemas.openxmlformats.org/officeDocument/2006/relationships/slideLayout" Target="../slideLayouts/slideLayout406.xml"/><Relationship Id="rId19" Type="http://schemas.openxmlformats.org/officeDocument/2006/relationships/slideLayout" Target="../slideLayouts/slideLayout415.xml"/><Relationship Id="rId31" Type="http://schemas.openxmlformats.org/officeDocument/2006/relationships/slideLayout" Target="../slideLayouts/slideLayout427.xml"/><Relationship Id="rId4" Type="http://schemas.openxmlformats.org/officeDocument/2006/relationships/slideLayout" Target="../slideLayouts/slideLayout400.xml"/><Relationship Id="rId9" Type="http://schemas.openxmlformats.org/officeDocument/2006/relationships/slideLayout" Target="../slideLayouts/slideLayout405.xml"/><Relationship Id="rId14" Type="http://schemas.openxmlformats.org/officeDocument/2006/relationships/slideLayout" Target="../slideLayouts/slideLayout410.xml"/><Relationship Id="rId22" Type="http://schemas.openxmlformats.org/officeDocument/2006/relationships/slideLayout" Target="../slideLayouts/slideLayout418.xml"/><Relationship Id="rId27" Type="http://schemas.openxmlformats.org/officeDocument/2006/relationships/slideLayout" Target="../slideLayouts/slideLayout423.xml"/><Relationship Id="rId30" Type="http://schemas.openxmlformats.org/officeDocument/2006/relationships/slideLayout" Target="../slideLayouts/slideLayout426.xml"/><Relationship Id="rId35" Type="http://schemas.openxmlformats.org/officeDocument/2006/relationships/slideLayout" Target="../slideLayouts/slideLayout431.xml"/><Relationship Id="rId8" Type="http://schemas.openxmlformats.org/officeDocument/2006/relationships/slideLayout" Target="../slideLayouts/slideLayout404.xml"/><Relationship Id="rId3" Type="http://schemas.openxmlformats.org/officeDocument/2006/relationships/slideLayout" Target="../slideLayouts/slideLayout399.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446.xml"/><Relationship Id="rId18" Type="http://schemas.openxmlformats.org/officeDocument/2006/relationships/slideLayout" Target="../slideLayouts/slideLayout451.xml"/><Relationship Id="rId26" Type="http://schemas.openxmlformats.org/officeDocument/2006/relationships/slideLayout" Target="../slideLayouts/slideLayout459.xml"/><Relationship Id="rId39" Type="http://schemas.openxmlformats.org/officeDocument/2006/relationships/slideLayout" Target="../slideLayouts/slideLayout472.xml"/><Relationship Id="rId21" Type="http://schemas.openxmlformats.org/officeDocument/2006/relationships/slideLayout" Target="../slideLayouts/slideLayout454.xml"/><Relationship Id="rId34" Type="http://schemas.openxmlformats.org/officeDocument/2006/relationships/slideLayout" Target="../slideLayouts/slideLayout467.xml"/><Relationship Id="rId42" Type="http://schemas.openxmlformats.org/officeDocument/2006/relationships/slideLayout" Target="../slideLayouts/slideLayout475.xml"/><Relationship Id="rId47" Type="http://schemas.openxmlformats.org/officeDocument/2006/relationships/slideLayout" Target="../slideLayouts/slideLayout480.xml"/><Relationship Id="rId50" Type="http://schemas.openxmlformats.org/officeDocument/2006/relationships/slideLayout" Target="../slideLayouts/slideLayout483.xml"/><Relationship Id="rId55" Type="http://schemas.openxmlformats.org/officeDocument/2006/relationships/slideLayout" Target="../slideLayouts/slideLayout488.xml"/><Relationship Id="rId7" Type="http://schemas.openxmlformats.org/officeDocument/2006/relationships/slideLayout" Target="../slideLayouts/slideLayout440.xml"/><Relationship Id="rId2" Type="http://schemas.openxmlformats.org/officeDocument/2006/relationships/slideLayout" Target="../slideLayouts/slideLayout435.xml"/><Relationship Id="rId16" Type="http://schemas.openxmlformats.org/officeDocument/2006/relationships/slideLayout" Target="../slideLayouts/slideLayout449.xml"/><Relationship Id="rId29" Type="http://schemas.openxmlformats.org/officeDocument/2006/relationships/slideLayout" Target="../slideLayouts/slideLayout462.xml"/><Relationship Id="rId11" Type="http://schemas.openxmlformats.org/officeDocument/2006/relationships/slideLayout" Target="../slideLayouts/slideLayout444.xml"/><Relationship Id="rId24" Type="http://schemas.openxmlformats.org/officeDocument/2006/relationships/slideLayout" Target="../slideLayouts/slideLayout457.xml"/><Relationship Id="rId32" Type="http://schemas.openxmlformats.org/officeDocument/2006/relationships/slideLayout" Target="../slideLayouts/slideLayout465.xml"/><Relationship Id="rId37" Type="http://schemas.openxmlformats.org/officeDocument/2006/relationships/slideLayout" Target="../slideLayouts/slideLayout470.xml"/><Relationship Id="rId40" Type="http://schemas.openxmlformats.org/officeDocument/2006/relationships/slideLayout" Target="../slideLayouts/slideLayout473.xml"/><Relationship Id="rId45" Type="http://schemas.openxmlformats.org/officeDocument/2006/relationships/slideLayout" Target="../slideLayouts/slideLayout478.xml"/><Relationship Id="rId53" Type="http://schemas.openxmlformats.org/officeDocument/2006/relationships/slideLayout" Target="../slideLayouts/slideLayout486.xml"/><Relationship Id="rId58" Type="http://schemas.openxmlformats.org/officeDocument/2006/relationships/slideLayout" Target="../slideLayouts/slideLayout491.xml"/><Relationship Id="rId5" Type="http://schemas.openxmlformats.org/officeDocument/2006/relationships/slideLayout" Target="../slideLayouts/slideLayout438.xml"/><Relationship Id="rId61" Type="http://schemas.openxmlformats.org/officeDocument/2006/relationships/image" Target="../media/image1.emf"/><Relationship Id="rId19" Type="http://schemas.openxmlformats.org/officeDocument/2006/relationships/slideLayout" Target="../slideLayouts/slideLayout452.xml"/><Relationship Id="rId14" Type="http://schemas.openxmlformats.org/officeDocument/2006/relationships/slideLayout" Target="../slideLayouts/slideLayout447.xml"/><Relationship Id="rId22" Type="http://schemas.openxmlformats.org/officeDocument/2006/relationships/slideLayout" Target="../slideLayouts/slideLayout455.xml"/><Relationship Id="rId27" Type="http://schemas.openxmlformats.org/officeDocument/2006/relationships/slideLayout" Target="../slideLayouts/slideLayout460.xml"/><Relationship Id="rId30" Type="http://schemas.openxmlformats.org/officeDocument/2006/relationships/slideLayout" Target="../slideLayouts/slideLayout463.xml"/><Relationship Id="rId35" Type="http://schemas.openxmlformats.org/officeDocument/2006/relationships/slideLayout" Target="../slideLayouts/slideLayout468.xml"/><Relationship Id="rId43" Type="http://schemas.openxmlformats.org/officeDocument/2006/relationships/slideLayout" Target="../slideLayouts/slideLayout476.xml"/><Relationship Id="rId48" Type="http://schemas.openxmlformats.org/officeDocument/2006/relationships/slideLayout" Target="../slideLayouts/slideLayout481.xml"/><Relationship Id="rId56" Type="http://schemas.openxmlformats.org/officeDocument/2006/relationships/slideLayout" Target="../slideLayouts/slideLayout489.xml"/><Relationship Id="rId8" Type="http://schemas.openxmlformats.org/officeDocument/2006/relationships/slideLayout" Target="../slideLayouts/slideLayout441.xml"/><Relationship Id="rId51" Type="http://schemas.openxmlformats.org/officeDocument/2006/relationships/slideLayout" Target="../slideLayouts/slideLayout484.xml"/><Relationship Id="rId3" Type="http://schemas.openxmlformats.org/officeDocument/2006/relationships/slideLayout" Target="../slideLayouts/slideLayout436.xml"/><Relationship Id="rId12" Type="http://schemas.openxmlformats.org/officeDocument/2006/relationships/slideLayout" Target="../slideLayouts/slideLayout445.xml"/><Relationship Id="rId17" Type="http://schemas.openxmlformats.org/officeDocument/2006/relationships/slideLayout" Target="../slideLayouts/slideLayout450.xml"/><Relationship Id="rId25" Type="http://schemas.openxmlformats.org/officeDocument/2006/relationships/slideLayout" Target="../slideLayouts/slideLayout458.xml"/><Relationship Id="rId33" Type="http://schemas.openxmlformats.org/officeDocument/2006/relationships/slideLayout" Target="../slideLayouts/slideLayout466.xml"/><Relationship Id="rId38" Type="http://schemas.openxmlformats.org/officeDocument/2006/relationships/slideLayout" Target="../slideLayouts/slideLayout471.xml"/><Relationship Id="rId46" Type="http://schemas.openxmlformats.org/officeDocument/2006/relationships/slideLayout" Target="../slideLayouts/slideLayout479.xml"/><Relationship Id="rId59" Type="http://schemas.openxmlformats.org/officeDocument/2006/relationships/slideLayout" Target="../slideLayouts/slideLayout492.xml"/><Relationship Id="rId20" Type="http://schemas.openxmlformats.org/officeDocument/2006/relationships/slideLayout" Target="../slideLayouts/slideLayout453.xml"/><Relationship Id="rId41" Type="http://schemas.openxmlformats.org/officeDocument/2006/relationships/slideLayout" Target="../slideLayouts/slideLayout474.xml"/><Relationship Id="rId54" Type="http://schemas.openxmlformats.org/officeDocument/2006/relationships/slideLayout" Target="../slideLayouts/slideLayout487.xml"/><Relationship Id="rId1" Type="http://schemas.openxmlformats.org/officeDocument/2006/relationships/slideLayout" Target="../slideLayouts/slideLayout434.xml"/><Relationship Id="rId6" Type="http://schemas.openxmlformats.org/officeDocument/2006/relationships/slideLayout" Target="../slideLayouts/slideLayout439.xml"/><Relationship Id="rId15" Type="http://schemas.openxmlformats.org/officeDocument/2006/relationships/slideLayout" Target="../slideLayouts/slideLayout448.xml"/><Relationship Id="rId23" Type="http://schemas.openxmlformats.org/officeDocument/2006/relationships/slideLayout" Target="../slideLayouts/slideLayout456.xml"/><Relationship Id="rId28" Type="http://schemas.openxmlformats.org/officeDocument/2006/relationships/slideLayout" Target="../slideLayouts/slideLayout461.xml"/><Relationship Id="rId36" Type="http://schemas.openxmlformats.org/officeDocument/2006/relationships/slideLayout" Target="../slideLayouts/slideLayout469.xml"/><Relationship Id="rId49" Type="http://schemas.openxmlformats.org/officeDocument/2006/relationships/slideLayout" Target="../slideLayouts/slideLayout482.xml"/><Relationship Id="rId57" Type="http://schemas.openxmlformats.org/officeDocument/2006/relationships/slideLayout" Target="../slideLayouts/slideLayout490.xml"/><Relationship Id="rId10" Type="http://schemas.openxmlformats.org/officeDocument/2006/relationships/slideLayout" Target="../slideLayouts/slideLayout443.xml"/><Relationship Id="rId31" Type="http://schemas.openxmlformats.org/officeDocument/2006/relationships/slideLayout" Target="../slideLayouts/slideLayout464.xml"/><Relationship Id="rId44" Type="http://schemas.openxmlformats.org/officeDocument/2006/relationships/slideLayout" Target="../slideLayouts/slideLayout477.xml"/><Relationship Id="rId52" Type="http://schemas.openxmlformats.org/officeDocument/2006/relationships/slideLayout" Target="../slideLayouts/slideLayout485.xml"/><Relationship Id="rId60" Type="http://schemas.openxmlformats.org/officeDocument/2006/relationships/theme" Target="../theme/theme14.xml"/><Relationship Id="rId4" Type="http://schemas.openxmlformats.org/officeDocument/2006/relationships/slideLayout" Target="../slideLayouts/slideLayout437.xml"/><Relationship Id="rId9" Type="http://schemas.openxmlformats.org/officeDocument/2006/relationships/slideLayout" Target="../slideLayouts/slideLayout442.xml"/></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505.xml"/><Relationship Id="rId18" Type="http://schemas.openxmlformats.org/officeDocument/2006/relationships/slideLayout" Target="../slideLayouts/slideLayout510.xml"/><Relationship Id="rId26" Type="http://schemas.openxmlformats.org/officeDocument/2006/relationships/slideLayout" Target="../slideLayouts/slideLayout518.xml"/><Relationship Id="rId39" Type="http://schemas.openxmlformats.org/officeDocument/2006/relationships/slideLayout" Target="../slideLayouts/slideLayout531.xml"/><Relationship Id="rId21" Type="http://schemas.openxmlformats.org/officeDocument/2006/relationships/slideLayout" Target="../slideLayouts/slideLayout513.xml"/><Relationship Id="rId34" Type="http://schemas.openxmlformats.org/officeDocument/2006/relationships/slideLayout" Target="../slideLayouts/slideLayout526.xml"/><Relationship Id="rId42" Type="http://schemas.openxmlformats.org/officeDocument/2006/relationships/slideLayout" Target="../slideLayouts/slideLayout534.xml"/><Relationship Id="rId47" Type="http://schemas.openxmlformats.org/officeDocument/2006/relationships/theme" Target="../theme/theme15.xml"/><Relationship Id="rId7" Type="http://schemas.openxmlformats.org/officeDocument/2006/relationships/slideLayout" Target="../slideLayouts/slideLayout499.xml"/><Relationship Id="rId2" Type="http://schemas.openxmlformats.org/officeDocument/2006/relationships/slideLayout" Target="../slideLayouts/slideLayout494.xml"/><Relationship Id="rId16" Type="http://schemas.openxmlformats.org/officeDocument/2006/relationships/slideLayout" Target="../slideLayouts/slideLayout508.xml"/><Relationship Id="rId29" Type="http://schemas.openxmlformats.org/officeDocument/2006/relationships/slideLayout" Target="../slideLayouts/slideLayout521.xml"/><Relationship Id="rId1" Type="http://schemas.openxmlformats.org/officeDocument/2006/relationships/slideLayout" Target="../slideLayouts/slideLayout493.xml"/><Relationship Id="rId6" Type="http://schemas.openxmlformats.org/officeDocument/2006/relationships/slideLayout" Target="../slideLayouts/slideLayout498.xml"/><Relationship Id="rId11" Type="http://schemas.openxmlformats.org/officeDocument/2006/relationships/slideLayout" Target="../slideLayouts/slideLayout503.xml"/><Relationship Id="rId24" Type="http://schemas.openxmlformats.org/officeDocument/2006/relationships/slideLayout" Target="../slideLayouts/slideLayout516.xml"/><Relationship Id="rId32" Type="http://schemas.openxmlformats.org/officeDocument/2006/relationships/slideLayout" Target="../slideLayouts/slideLayout524.xml"/><Relationship Id="rId37" Type="http://schemas.openxmlformats.org/officeDocument/2006/relationships/slideLayout" Target="../slideLayouts/slideLayout529.xml"/><Relationship Id="rId40" Type="http://schemas.openxmlformats.org/officeDocument/2006/relationships/slideLayout" Target="../slideLayouts/slideLayout532.xml"/><Relationship Id="rId45" Type="http://schemas.openxmlformats.org/officeDocument/2006/relationships/slideLayout" Target="../slideLayouts/slideLayout537.xml"/><Relationship Id="rId5" Type="http://schemas.openxmlformats.org/officeDocument/2006/relationships/slideLayout" Target="../slideLayouts/slideLayout497.xml"/><Relationship Id="rId15" Type="http://schemas.openxmlformats.org/officeDocument/2006/relationships/slideLayout" Target="../slideLayouts/slideLayout507.xml"/><Relationship Id="rId23" Type="http://schemas.openxmlformats.org/officeDocument/2006/relationships/slideLayout" Target="../slideLayouts/slideLayout515.xml"/><Relationship Id="rId28" Type="http://schemas.openxmlformats.org/officeDocument/2006/relationships/slideLayout" Target="../slideLayouts/slideLayout520.xml"/><Relationship Id="rId36" Type="http://schemas.openxmlformats.org/officeDocument/2006/relationships/slideLayout" Target="../slideLayouts/slideLayout528.xml"/><Relationship Id="rId10" Type="http://schemas.openxmlformats.org/officeDocument/2006/relationships/slideLayout" Target="../slideLayouts/slideLayout502.xml"/><Relationship Id="rId19" Type="http://schemas.openxmlformats.org/officeDocument/2006/relationships/slideLayout" Target="../slideLayouts/slideLayout511.xml"/><Relationship Id="rId31" Type="http://schemas.openxmlformats.org/officeDocument/2006/relationships/slideLayout" Target="../slideLayouts/slideLayout523.xml"/><Relationship Id="rId44" Type="http://schemas.openxmlformats.org/officeDocument/2006/relationships/slideLayout" Target="../slideLayouts/slideLayout536.xml"/><Relationship Id="rId4" Type="http://schemas.openxmlformats.org/officeDocument/2006/relationships/slideLayout" Target="../slideLayouts/slideLayout496.xml"/><Relationship Id="rId9" Type="http://schemas.openxmlformats.org/officeDocument/2006/relationships/slideLayout" Target="../slideLayouts/slideLayout501.xml"/><Relationship Id="rId14" Type="http://schemas.openxmlformats.org/officeDocument/2006/relationships/slideLayout" Target="../slideLayouts/slideLayout506.xml"/><Relationship Id="rId22" Type="http://schemas.openxmlformats.org/officeDocument/2006/relationships/slideLayout" Target="../slideLayouts/slideLayout514.xml"/><Relationship Id="rId27" Type="http://schemas.openxmlformats.org/officeDocument/2006/relationships/slideLayout" Target="../slideLayouts/slideLayout519.xml"/><Relationship Id="rId30" Type="http://schemas.openxmlformats.org/officeDocument/2006/relationships/slideLayout" Target="../slideLayouts/slideLayout522.xml"/><Relationship Id="rId35" Type="http://schemas.openxmlformats.org/officeDocument/2006/relationships/slideLayout" Target="../slideLayouts/slideLayout527.xml"/><Relationship Id="rId43" Type="http://schemas.openxmlformats.org/officeDocument/2006/relationships/slideLayout" Target="../slideLayouts/slideLayout535.xml"/><Relationship Id="rId48" Type="http://schemas.openxmlformats.org/officeDocument/2006/relationships/image" Target="../media/image67.png"/><Relationship Id="rId8" Type="http://schemas.openxmlformats.org/officeDocument/2006/relationships/slideLayout" Target="../slideLayouts/slideLayout500.xml"/><Relationship Id="rId3" Type="http://schemas.openxmlformats.org/officeDocument/2006/relationships/slideLayout" Target="../slideLayouts/slideLayout495.xml"/><Relationship Id="rId12" Type="http://schemas.openxmlformats.org/officeDocument/2006/relationships/slideLayout" Target="../slideLayouts/slideLayout504.xml"/><Relationship Id="rId17" Type="http://schemas.openxmlformats.org/officeDocument/2006/relationships/slideLayout" Target="../slideLayouts/slideLayout509.xml"/><Relationship Id="rId25" Type="http://schemas.openxmlformats.org/officeDocument/2006/relationships/slideLayout" Target="../slideLayouts/slideLayout517.xml"/><Relationship Id="rId33" Type="http://schemas.openxmlformats.org/officeDocument/2006/relationships/slideLayout" Target="../slideLayouts/slideLayout525.xml"/><Relationship Id="rId38" Type="http://schemas.openxmlformats.org/officeDocument/2006/relationships/slideLayout" Target="../slideLayouts/slideLayout530.xml"/><Relationship Id="rId46" Type="http://schemas.openxmlformats.org/officeDocument/2006/relationships/slideLayout" Target="../slideLayouts/slideLayout538.xml"/><Relationship Id="rId20" Type="http://schemas.openxmlformats.org/officeDocument/2006/relationships/slideLayout" Target="../slideLayouts/slideLayout512.xml"/><Relationship Id="rId41" Type="http://schemas.openxmlformats.org/officeDocument/2006/relationships/slideLayout" Target="../slideLayouts/slideLayout53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image" Target="../media/image23.emf"/><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image" Target="../media/image22.png"/><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19" Type="http://schemas.openxmlformats.org/officeDocument/2006/relationships/theme" Target="../theme/theme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theme" Target="../theme/theme3.xml"/><Relationship Id="rId18" Type="http://schemas.openxmlformats.org/officeDocument/2006/relationships/image" Target="../media/image30.png"/><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image" Target="../media/image29.svg"/><Relationship Id="rId2" Type="http://schemas.openxmlformats.org/officeDocument/2006/relationships/slideLayout" Target="../slideLayouts/slideLayout61.xml"/><Relationship Id="rId16" Type="http://schemas.openxmlformats.org/officeDocument/2006/relationships/image" Target="../media/image28.png"/><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image" Target="../media/image27.svg"/><Relationship Id="rId10" Type="http://schemas.openxmlformats.org/officeDocument/2006/relationships/slideLayout" Target="../slideLayouts/slideLayout69.xml"/><Relationship Id="rId19" Type="http://schemas.openxmlformats.org/officeDocument/2006/relationships/image" Target="../media/image31.svg"/><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image" Target="../media/image26.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theme" Target="../theme/theme4.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image" Target="../media/image45.png"/></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9" Type="http://schemas.openxmlformats.org/officeDocument/2006/relationships/slideLayout" Target="../slideLayouts/slideLayout138.xml"/><Relationship Id="rId21" Type="http://schemas.openxmlformats.org/officeDocument/2006/relationships/slideLayout" Target="../slideLayouts/slideLayout120.xml"/><Relationship Id="rId34" Type="http://schemas.openxmlformats.org/officeDocument/2006/relationships/slideLayout" Target="../slideLayouts/slideLayout133.xml"/><Relationship Id="rId42" Type="http://schemas.openxmlformats.org/officeDocument/2006/relationships/slideLayout" Target="../slideLayouts/slideLayout141.xml"/><Relationship Id="rId7" Type="http://schemas.openxmlformats.org/officeDocument/2006/relationships/slideLayout" Target="../slideLayouts/slideLayout10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29" Type="http://schemas.openxmlformats.org/officeDocument/2006/relationships/slideLayout" Target="../slideLayouts/slideLayout128.xml"/><Relationship Id="rId41" Type="http://schemas.openxmlformats.org/officeDocument/2006/relationships/slideLayout" Target="../slideLayouts/slideLayout140.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slideLayout" Target="../slideLayouts/slideLayout131.xml"/><Relationship Id="rId37" Type="http://schemas.openxmlformats.org/officeDocument/2006/relationships/slideLayout" Target="../slideLayouts/slideLayout136.xml"/><Relationship Id="rId40" Type="http://schemas.openxmlformats.org/officeDocument/2006/relationships/slideLayout" Target="../slideLayouts/slideLayout139.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36" Type="http://schemas.openxmlformats.org/officeDocument/2006/relationships/slideLayout" Target="../slideLayouts/slideLayout135.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slideLayout" Target="../slideLayouts/slideLayout130.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35" Type="http://schemas.openxmlformats.org/officeDocument/2006/relationships/slideLayout" Target="../slideLayouts/slideLayout134.xml"/><Relationship Id="rId43" Type="http://schemas.openxmlformats.org/officeDocument/2006/relationships/theme" Target="../theme/theme5.xml"/><Relationship Id="rId8" Type="http://schemas.openxmlformats.org/officeDocument/2006/relationships/slideLayout" Target="../slideLayouts/slideLayout107.xml"/><Relationship Id="rId3" Type="http://schemas.openxmlformats.org/officeDocument/2006/relationships/slideLayout" Target="../slideLayouts/slideLayout102.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slideLayout" Target="../slideLayouts/slideLayout132.xml"/><Relationship Id="rId38" Type="http://schemas.openxmlformats.org/officeDocument/2006/relationships/slideLayout" Target="../slideLayouts/slideLayout13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26" Type="http://schemas.openxmlformats.org/officeDocument/2006/relationships/slideLayout" Target="../slideLayouts/slideLayout167.xml"/><Relationship Id="rId3" Type="http://schemas.openxmlformats.org/officeDocument/2006/relationships/slideLayout" Target="../slideLayouts/slideLayout144.xml"/><Relationship Id="rId21" Type="http://schemas.openxmlformats.org/officeDocument/2006/relationships/slideLayout" Target="../slideLayouts/slideLayout162.xml"/><Relationship Id="rId34" Type="http://schemas.openxmlformats.org/officeDocument/2006/relationships/theme" Target="../theme/theme6.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5" Type="http://schemas.openxmlformats.org/officeDocument/2006/relationships/slideLayout" Target="../slideLayouts/slideLayout166.xml"/><Relationship Id="rId33" Type="http://schemas.openxmlformats.org/officeDocument/2006/relationships/slideLayout" Target="../slideLayouts/slideLayout174.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slideLayout" Target="../slideLayouts/slideLayout161.xml"/><Relationship Id="rId29" Type="http://schemas.openxmlformats.org/officeDocument/2006/relationships/slideLayout" Target="../slideLayouts/slideLayout170.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24" Type="http://schemas.openxmlformats.org/officeDocument/2006/relationships/slideLayout" Target="../slideLayouts/slideLayout165.xml"/><Relationship Id="rId32" Type="http://schemas.openxmlformats.org/officeDocument/2006/relationships/slideLayout" Target="../slideLayouts/slideLayout173.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28" Type="http://schemas.openxmlformats.org/officeDocument/2006/relationships/slideLayout" Target="../slideLayouts/slideLayout169.xml"/><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31" Type="http://schemas.openxmlformats.org/officeDocument/2006/relationships/slideLayout" Target="../slideLayouts/slideLayout172.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slideLayout" Target="../slideLayouts/slideLayout163.xml"/><Relationship Id="rId27" Type="http://schemas.openxmlformats.org/officeDocument/2006/relationships/slideLayout" Target="../slideLayouts/slideLayout168.xml"/><Relationship Id="rId30" Type="http://schemas.openxmlformats.org/officeDocument/2006/relationships/slideLayout" Target="../slideLayouts/slideLayout171.xml"/><Relationship Id="rId8" Type="http://schemas.openxmlformats.org/officeDocument/2006/relationships/slideLayout" Target="../slideLayouts/slideLayout149.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39" Type="http://schemas.openxmlformats.org/officeDocument/2006/relationships/image" Target="../media/image67.png"/><Relationship Id="rId21" Type="http://schemas.openxmlformats.org/officeDocument/2006/relationships/slideLayout" Target="../slideLayouts/slideLayout195.xml"/><Relationship Id="rId34" Type="http://schemas.openxmlformats.org/officeDocument/2006/relationships/slideLayout" Target="../slideLayouts/slideLayout208.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33" Type="http://schemas.openxmlformats.org/officeDocument/2006/relationships/slideLayout" Target="../slideLayouts/slideLayout207.xml"/><Relationship Id="rId38" Type="http://schemas.openxmlformats.org/officeDocument/2006/relationships/theme" Target="../theme/theme7.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29" Type="http://schemas.openxmlformats.org/officeDocument/2006/relationships/slideLayout" Target="../slideLayouts/slideLayout203.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32" Type="http://schemas.openxmlformats.org/officeDocument/2006/relationships/slideLayout" Target="../slideLayouts/slideLayout206.xml"/><Relationship Id="rId37" Type="http://schemas.openxmlformats.org/officeDocument/2006/relationships/slideLayout" Target="../slideLayouts/slideLayout211.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28" Type="http://schemas.openxmlformats.org/officeDocument/2006/relationships/slideLayout" Target="../slideLayouts/slideLayout202.xml"/><Relationship Id="rId36" Type="http://schemas.openxmlformats.org/officeDocument/2006/relationships/slideLayout" Target="../slideLayouts/slideLayout210.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31" Type="http://schemas.openxmlformats.org/officeDocument/2006/relationships/slideLayout" Target="../slideLayouts/slideLayout205.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slideLayout" Target="../slideLayouts/slideLayout201.xml"/><Relationship Id="rId30" Type="http://schemas.openxmlformats.org/officeDocument/2006/relationships/slideLayout" Target="../slideLayouts/slideLayout204.xml"/><Relationship Id="rId35" Type="http://schemas.openxmlformats.org/officeDocument/2006/relationships/slideLayout" Target="../slideLayouts/slideLayout209.xml"/><Relationship Id="rId8" Type="http://schemas.openxmlformats.org/officeDocument/2006/relationships/slideLayout" Target="../slideLayouts/slideLayout182.xml"/><Relationship Id="rId3" Type="http://schemas.openxmlformats.org/officeDocument/2006/relationships/slideLayout" Target="../slideLayouts/slideLayout17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26" Type="http://schemas.openxmlformats.org/officeDocument/2006/relationships/slideLayout" Target="../slideLayouts/slideLayout237.xml"/><Relationship Id="rId3" Type="http://schemas.openxmlformats.org/officeDocument/2006/relationships/slideLayout" Target="../slideLayouts/slideLayout214.xml"/><Relationship Id="rId21" Type="http://schemas.openxmlformats.org/officeDocument/2006/relationships/slideLayout" Target="../slideLayouts/slideLayout232.xml"/><Relationship Id="rId34" Type="http://schemas.openxmlformats.org/officeDocument/2006/relationships/image" Target="../media/image92.emf"/><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5" Type="http://schemas.openxmlformats.org/officeDocument/2006/relationships/slideLayout" Target="../slideLayouts/slideLayout236.xml"/><Relationship Id="rId33" Type="http://schemas.openxmlformats.org/officeDocument/2006/relationships/theme" Target="../theme/theme8.xml"/><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slideLayout" Target="../slideLayouts/slideLayout231.xml"/><Relationship Id="rId29" Type="http://schemas.openxmlformats.org/officeDocument/2006/relationships/slideLayout" Target="../slideLayouts/slideLayout240.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24" Type="http://schemas.openxmlformats.org/officeDocument/2006/relationships/slideLayout" Target="../slideLayouts/slideLayout235.xml"/><Relationship Id="rId32" Type="http://schemas.openxmlformats.org/officeDocument/2006/relationships/slideLayout" Target="../slideLayouts/slideLayout243.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23" Type="http://schemas.openxmlformats.org/officeDocument/2006/relationships/slideLayout" Target="../slideLayouts/slideLayout234.xml"/><Relationship Id="rId28" Type="http://schemas.openxmlformats.org/officeDocument/2006/relationships/slideLayout" Target="../slideLayouts/slideLayout239.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31" Type="http://schemas.openxmlformats.org/officeDocument/2006/relationships/slideLayout" Target="../slideLayouts/slideLayout242.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 Id="rId22" Type="http://schemas.openxmlformats.org/officeDocument/2006/relationships/slideLayout" Target="../slideLayouts/slideLayout233.xml"/><Relationship Id="rId27" Type="http://schemas.openxmlformats.org/officeDocument/2006/relationships/slideLayout" Target="../slideLayouts/slideLayout238.xml"/><Relationship Id="rId30" Type="http://schemas.openxmlformats.org/officeDocument/2006/relationships/slideLayout" Target="../slideLayouts/slideLayout241.xml"/><Relationship Id="rId8" Type="http://schemas.openxmlformats.org/officeDocument/2006/relationships/slideLayout" Target="../slideLayouts/slideLayout219.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56.xml"/><Relationship Id="rId18" Type="http://schemas.openxmlformats.org/officeDocument/2006/relationships/slideLayout" Target="../slideLayouts/slideLayout261.xml"/><Relationship Id="rId26" Type="http://schemas.openxmlformats.org/officeDocument/2006/relationships/slideLayout" Target="../slideLayouts/slideLayout269.xml"/><Relationship Id="rId39" Type="http://schemas.openxmlformats.org/officeDocument/2006/relationships/slideLayout" Target="../slideLayouts/slideLayout282.xml"/><Relationship Id="rId21" Type="http://schemas.openxmlformats.org/officeDocument/2006/relationships/slideLayout" Target="../slideLayouts/slideLayout264.xml"/><Relationship Id="rId34" Type="http://schemas.openxmlformats.org/officeDocument/2006/relationships/slideLayout" Target="../slideLayouts/slideLayout277.xml"/><Relationship Id="rId42" Type="http://schemas.openxmlformats.org/officeDocument/2006/relationships/slideLayout" Target="../slideLayouts/slideLayout285.xml"/><Relationship Id="rId47" Type="http://schemas.openxmlformats.org/officeDocument/2006/relationships/theme" Target="../theme/theme9.xml"/><Relationship Id="rId7" Type="http://schemas.openxmlformats.org/officeDocument/2006/relationships/slideLayout" Target="../slideLayouts/slideLayout250.xml"/><Relationship Id="rId2" Type="http://schemas.openxmlformats.org/officeDocument/2006/relationships/slideLayout" Target="../slideLayouts/slideLayout245.xml"/><Relationship Id="rId16" Type="http://schemas.openxmlformats.org/officeDocument/2006/relationships/slideLayout" Target="../slideLayouts/slideLayout259.xml"/><Relationship Id="rId29" Type="http://schemas.openxmlformats.org/officeDocument/2006/relationships/slideLayout" Target="../slideLayouts/slideLayout272.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24" Type="http://schemas.openxmlformats.org/officeDocument/2006/relationships/slideLayout" Target="../slideLayouts/slideLayout267.xml"/><Relationship Id="rId32" Type="http://schemas.openxmlformats.org/officeDocument/2006/relationships/slideLayout" Target="../slideLayouts/slideLayout275.xml"/><Relationship Id="rId37" Type="http://schemas.openxmlformats.org/officeDocument/2006/relationships/slideLayout" Target="../slideLayouts/slideLayout280.xml"/><Relationship Id="rId40" Type="http://schemas.openxmlformats.org/officeDocument/2006/relationships/slideLayout" Target="../slideLayouts/slideLayout283.xml"/><Relationship Id="rId45" Type="http://schemas.openxmlformats.org/officeDocument/2006/relationships/slideLayout" Target="../slideLayouts/slideLayout288.xml"/><Relationship Id="rId5" Type="http://schemas.openxmlformats.org/officeDocument/2006/relationships/slideLayout" Target="../slideLayouts/slideLayout248.xml"/><Relationship Id="rId15" Type="http://schemas.openxmlformats.org/officeDocument/2006/relationships/slideLayout" Target="../slideLayouts/slideLayout258.xml"/><Relationship Id="rId23" Type="http://schemas.openxmlformats.org/officeDocument/2006/relationships/slideLayout" Target="../slideLayouts/slideLayout266.xml"/><Relationship Id="rId28" Type="http://schemas.openxmlformats.org/officeDocument/2006/relationships/slideLayout" Target="../slideLayouts/slideLayout271.xml"/><Relationship Id="rId36" Type="http://schemas.openxmlformats.org/officeDocument/2006/relationships/slideLayout" Target="../slideLayouts/slideLayout279.xml"/><Relationship Id="rId10" Type="http://schemas.openxmlformats.org/officeDocument/2006/relationships/slideLayout" Target="../slideLayouts/slideLayout253.xml"/><Relationship Id="rId19" Type="http://schemas.openxmlformats.org/officeDocument/2006/relationships/slideLayout" Target="../slideLayouts/slideLayout262.xml"/><Relationship Id="rId31" Type="http://schemas.openxmlformats.org/officeDocument/2006/relationships/slideLayout" Target="../slideLayouts/slideLayout274.xml"/><Relationship Id="rId44" Type="http://schemas.openxmlformats.org/officeDocument/2006/relationships/slideLayout" Target="../slideLayouts/slideLayout287.xml"/><Relationship Id="rId4" Type="http://schemas.openxmlformats.org/officeDocument/2006/relationships/slideLayout" Target="../slideLayouts/slideLayout247.xml"/><Relationship Id="rId9" Type="http://schemas.openxmlformats.org/officeDocument/2006/relationships/slideLayout" Target="../slideLayouts/slideLayout252.xml"/><Relationship Id="rId14" Type="http://schemas.openxmlformats.org/officeDocument/2006/relationships/slideLayout" Target="../slideLayouts/slideLayout257.xml"/><Relationship Id="rId22" Type="http://schemas.openxmlformats.org/officeDocument/2006/relationships/slideLayout" Target="../slideLayouts/slideLayout265.xml"/><Relationship Id="rId27" Type="http://schemas.openxmlformats.org/officeDocument/2006/relationships/slideLayout" Target="../slideLayouts/slideLayout270.xml"/><Relationship Id="rId30" Type="http://schemas.openxmlformats.org/officeDocument/2006/relationships/slideLayout" Target="../slideLayouts/slideLayout273.xml"/><Relationship Id="rId35" Type="http://schemas.openxmlformats.org/officeDocument/2006/relationships/slideLayout" Target="../slideLayouts/slideLayout278.xml"/><Relationship Id="rId43" Type="http://schemas.openxmlformats.org/officeDocument/2006/relationships/slideLayout" Target="../slideLayouts/slideLayout286.xml"/><Relationship Id="rId48" Type="http://schemas.openxmlformats.org/officeDocument/2006/relationships/image" Target="../media/image67.png"/><Relationship Id="rId8" Type="http://schemas.openxmlformats.org/officeDocument/2006/relationships/slideLayout" Target="../slideLayouts/slideLayout251.xml"/><Relationship Id="rId3" Type="http://schemas.openxmlformats.org/officeDocument/2006/relationships/slideLayout" Target="../slideLayouts/slideLayout246.xml"/><Relationship Id="rId12" Type="http://schemas.openxmlformats.org/officeDocument/2006/relationships/slideLayout" Target="../slideLayouts/slideLayout255.xml"/><Relationship Id="rId17" Type="http://schemas.openxmlformats.org/officeDocument/2006/relationships/slideLayout" Target="../slideLayouts/slideLayout260.xml"/><Relationship Id="rId25" Type="http://schemas.openxmlformats.org/officeDocument/2006/relationships/slideLayout" Target="../slideLayouts/slideLayout268.xml"/><Relationship Id="rId33" Type="http://schemas.openxmlformats.org/officeDocument/2006/relationships/slideLayout" Target="../slideLayouts/slideLayout276.xml"/><Relationship Id="rId38" Type="http://schemas.openxmlformats.org/officeDocument/2006/relationships/slideLayout" Target="../slideLayouts/slideLayout281.xml"/><Relationship Id="rId46" Type="http://schemas.openxmlformats.org/officeDocument/2006/relationships/slideLayout" Target="../slideLayouts/slideLayout289.xml"/><Relationship Id="rId20" Type="http://schemas.openxmlformats.org/officeDocument/2006/relationships/slideLayout" Target="../slideLayouts/slideLayout263.xml"/><Relationship Id="rId41" Type="http://schemas.openxmlformats.org/officeDocument/2006/relationships/slideLayout" Target="../slideLayouts/slideLayout2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6056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3"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23774312"/>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 id="2147483938" r:id="rId12"/>
    <p:sldLayoutId id="2147483939" r:id="rId13"/>
    <p:sldLayoutId id="2147483693" r:id="rId14"/>
    <p:sldLayoutId id="2147483694" r:id="rId15"/>
    <p:sldLayoutId id="2147483695" r:id="rId16"/>
    <p:sldLayoutId id="2147483940" r:id="rId17"/>
    <p:sldLayoutId id="2147483697" r:id="rId18"/>
    <p:sldLayoutId id="2147483698" r:id="rId19"/>
    <p:sldLayoutId id="2147483699" r:id="rId20"/>
    <p:sldLayoutId id="2147483874" r:id="rId21"/>
    <p:sldLayoutId id="2147483875" r:id="rId22"/>
    <p:sldLayoutId id="2147483876" r:id="rId23"/>
    <p:sldLayoutId id="2147483877" r:id="rId24"/>
    <p:sldLayoutId id="2147483878" r:id="rId25"/>
    <p:sldLayoutId id="2147483902" r:id="rId26"/>
    <p:sldLayoutId id="2147483903" r:id="rId27"/>
    <p:sldLayoutId id="2147483904" r:id="rId28"/>
    <p:sldLayoutId id="2147483905" r:id="rId29"/>
    <p:sldLayoutId id="2147483906" r:id="rId30"/>
    <p:sldLayoutId id="2147483907" r:id="rId31"/>
    <p:sldLayoutId id="2147483908" r:id="rId32"/>
    <p:sldLayoutId id="2147483909" r:id="rId33"/>
    <p:sldLayoutId id="2147483739" r:id="rId34"/>
    <p:sldLayoutId id="2147483910" r:id="rId35"/>
    <p:sldLayoutId id="2147483741" r:id="rId36"/>
    <p:sldLayoutId id="2147483742" r:id="rId37"/>
    <p:sldLayoutId id="2147483743" r:id="rId38"/>
    <p:sldLayoutId id="2147483744" r:id="rId39"/>
    <p:sldLayoutId id="2147483745" r:id="rId40"/>
    <p:sldLayoutId id="2147483747" r:id="rId41"/>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3934449280"/>
      </p:ext>
    </p:extLst>
  </p:cSld>
  <p:clrMap bg1="dk1" tx1="lt1" bg2="dk2" tx2="lt2" accent1="accent1" accent2="accent2" accent3="accent3" accent4="accent4" accent5="accent5" accent6="accent6" hlink="hlink" folHlink="folHlink"/>
  <p:sldLayoutIdLst>
    <p:sldLayoutId id="2147484079" r:id="rId1"/>
    <p:sldLayoutId id="2147484080" r:id="rId2"/>
    <p:sldLayoutId id="2147484081" r:id="rId3"/>
    <p:sldLayoutId id="2147484082" r:id="rId4"/>
    <p:sldLayoutId id="2147484083" r:id="rId5"/>
    <p:sldLayoutId id="2147484084" r:id="rId6"/>
    <p:sldLayoutId id="2147484085" r:id="rId7"/>
    <p:sldLayoutId id="2147484086" r:id="rId8"/>
    <p:sldLayoutId id="2147484087" r:id="rId9"/>
    <p:sldLayoutId id="2147484088" r:id="rId10"/>
    <p:sldLayoutId id="2147484089" r:id="rId11"/>
    <p:sldLayoutId id="2147484090" r:id="rId12"/>
    <p:sldLayoutId id="2147484091" r:id="rId13"/>
    <p:sldLayoutId id="2147484092" r:id="rId14"/>
    <p:sldLayoutId id="2147484093" r:id="rId15"/>
    <p:sldLayoutId id="2147484094" r:id="rId16"/>
    <p:sldLayoutId id="2147484095" r:id="rId17"/>
    <p:sldLayoutId id="2147484096" r:id="rId18"/>
    <p:sldLayoutId id="2147484097" r:id="rId19"/>
    <p:sldLayoutId id="2147484098" r:id="rId20"/>
    <p:sldLayoutId id="2147484099" r:id="rId21"/>
    <p:sldLayoutId id="2147484100" r:id="rId22"/>
    <p:sldLayoutId id="2147484101" r:id="rId23"/>
    <p:sldLayoutId id="2147484102" r:id="rId24"/>
    <p:sldLayoutId id="2147484103" r:id="rId25"/>
    <p:sldLayoutId id="2147484104" r:id="rId26"/>
    <p:sldLayoutId id="2147484105" r:id="rId27"/>
    <p:sldLayoutId id="2147484106" r:id="rId28"/>
    <p:sldLayoutId id="2147484107" r:id="rId29"/>
    <p:sldLayoutId id="2147484108" r:id="rId30"/>
    <p:sldLayoutId id="2147484109" r:id="rId31"/>
    <p:sldLayoutId id="2147484110" r:id="rId32"/>
    <p:sldLayoutId id="2147484111" r:id="rId33"/>
    <p:sldLayoutId id="2147484112" r:id="rId34"/>
    <p:sldLayoutId id="2147484113" r:id="rId35"/>
    <p:sldLayoutId id="2147484114" r:id="rId36"/>
    <p:sldLayoutId id="2147484115" r:id="rId37"/>
    <p:sldLayoutId id="2147484116" r:id="rId3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456">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6125110"/>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 id="2147484124" r:id="rId7"/>
    <p:sldLayoutId id="2147484125" r:id="rId8"/>
    <p:sldLayoutId id="2147484126" r:id="rId9"/>
    <p:sldLayoutId id="2147484127" r:id="rId10"/>
    <p:sldLayoutId id="2147484128" r:id="rId11"/>
    <p:sldLayoutId id="2147484129" r:id="rId12"/>
    <p:sldLayoutId id="2147484130" r:id="rId13"/>
    <p:sldLayoutId id="2147484131" r:id="rId14"/>
    <p:sldLayoutId id="2147484132" r:id="rId15"/>
    <p:sldLayoutId id="2147484133" r:id="rId16"/>
    <p:sldLayoutId id="2147484134" r:id="rId17"/>
    <p:sldLayoutId id="2147484135" r:id="rId18"/>
    <p:sldLayoutId id="2147484136" r:id="rId19"/>
    <p:sldLayoutId id="2147484137" r:id="rId20"/>
    <p:sldLayoutId id="2147484138" r:id="rId21"/>
    <p:sldLayoutId id="2147484139" r:id="rId22"/>
    <p:sldLayoutId id="2147484140" r:id="rId23"/>
    <p:sldLayoutId id="2147484141" r:id="rId24"/>
    <p:sldLayoutId id="2147484142" r:id="rId25"/>
    <p:sldLayoutId id="2147484143" r:id="rId26"/>
    <p:sldLayoutId id="2147484144" r:id="rId27"/>
    <p:sldLayoutId id="2147484145" r:id="rId28"/>
    <p:sldLayoutId id="2147484146" r:id="rId29"/>
    <p:sldLayoutId id="2147484147" r:id="rId30"/>
    <p:sldLayoutId id="2147484148" r:id="rId31"/>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068901026"/>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 id="2147484162" r:id="rId13"/>
    <p:sldLayoutId id="2147484163" r:id="rId14"/>
    <p:sldLayoutId id="2147484164" r:id="rId15"/>
    <p:sldLayoutId id="2147484165" r:id="rId16"/>
    <p:sldLayoutId id="2147484166" r:id="rId17"/>
    <p:sldLayoutId id="2147484167" r:id="rId18"/>
    <p:sldLayoutId id="2147484168" r:id="rId19"/>
    <p:sldLayoutId id="2147484169" r:id="rId20"/>
    <p:sldLayoutId id="2147484170" r:id="rId21"/>
    <p:sldLayoutId id="2147484171" r:id="rId22"/>
    <p:sldLayoutId id="2147484172" r:id="rId23"/>
    <p:sldLayoutId id="2147484173" r:id="rId24"/>
    <p:sldLayoutId id="2147484174" r:id="rId25"/>
    <p:sldLayoutId id="2147484175" r:id="rId26"/>
    <p:sldLayoutId id="2147484176" r:id="rId27"/>
    <p:sldLayoutId id="2147484177" r:id="rId28"/>
    <p:sldLayoutId id="2147484178" r:id="rId29"/>
    <p:sldLayoutId id="2147484179" r:id="rId30"/>
    <p:sldLayoutId id="2147484180" r:id="rId31"/>
    <p:sldLayoutId id="2147484181" r:id="rId32"/>
    <p:sldLayoutId id="2147484182" r:id="rId33"/>
    <p:sldLayoutId id="2147484183" r:id="rId34"/>
    <p:sldLayoutId id="2147484184" r:id="rId35"/>
    <p:sldLayoutId id="2147484185" r:id="rId36"/>
    <p:sldLayoutId id="2147484186" r:id="rId37"/>
    <p:sldLayoutId id="2147484187"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3"/>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2"/>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5400000">
            <a:off x="9432279" y="2842061"/>
            <a:ext cx="6843271" cy="1164777"/>
          </a:xfrm>
          <a:prstGeom prst="rect">
            <a:avLst/>
          </a:prstGeom>
        </p:spPr>
      </p:pic>
    </p:spTree>
    <p:extLst>
      <p:ext uri="{BB962C8B-B14F-4D97-AF65-F5344CB8AC3E}">
        <p14:creationId xmlns:p14="http://schemas.microsoft.com/office/powerpoint/2010/main" val="3061884107"/>
      </p:ext>
    </p:extLst>
  </p:cSld>
  <p:clrMap bg1="lt1" tx1="dk1" bg2="lt2" tx2="dk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 id="2147484200" r:id="rId12"/>
    <p:sldLayoutId id="2147484201" r:id="rId13"/>
    <p:sldLayoutId id="2147484202" r:id="rId14"/>
    <p:sldLayoutId id="2147484203" r:id="rId15"/>
    <p:sldLayoutId id="2147484204" r:id="rId16"/>
    <p:sldLayoutId id="2147484205" r:id="rId17"/>
    <p:sldLayoutId id="2147484206" r:id="rId18"/>
    <p:sldLayoutId id="2147484207" r:id="rId19"/>
    <p:sldLayoutId id="2147484208" r:id="rId20"/>
    <p:sldLayoutId id="2147484209" r:id="rId21"/>
    <p:sldLayoutId id="2147484210" r:id="rId22"/>
    <p:sldLayoutId id="2147484211" r:id="rId23"/>
    <p:sldLayoutId id="2147484212" r:id="rId24"/>
    <p:sldLayoutId id="2147484213" r:id="rId25"/>
    <p:sldLayoutId id="2147484214" r:id="rId26"/>
    <p:sldLayoutId id="2147484215" r:id="rId27"/>
    <p:sldLayoutId id="2147484216" r:id="rId28"/>
    <p:sldLayoutId id="2147484217" r:id="rId29"/>
    <p:sldLayoutId id="2147484218" r:id="rId30"/>
    <p:sldLayoutId id="2147484219" r:id="rId31"/>
    <p:sldLayoutId id="2147484220" r:id="rId32"/>
    <p:sldLayoutId id="2147484221" r:id="rId33"/>
    <p:sldLayoutId id="2147484222" r:id="rId34"/>
    <p:sldLayoutId id="2147484223" r:id="rId35"/>
    <p:sldLayoutId id="2147484224" r:id="rId36"/>
    <p:sldLayoutId id="2147484225" r:id="rId37"/>
  </p:sldLayoutIdLst>
  <p:transition>
    <p:fade/>
  </p:transition>
  <p:hf hdr="0" dt="0"/>
  <p:txStyles>
    <p:titleStyle>
      <a:lvl1pPr algn="l" defTabSz="914016"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016"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370" kern="1200" spc="0" baseline="0">
          <a:solidFill>
            <a:schemeClr val="tx2"/>
          </a:solidFill>
          <a:latin typeface="+mj-lt"/>
          <a:ea typeface="+mn-ea"/>
          <a:cs typeface="+mn-cs"/>
        </a:defRPr>
      </a:lvl3pPr>
      <a:lvl4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370" kern="1200" spc="0" baseline="0">
          <a:solidFill>
            <a:srgbClr val="000000"/>
          </a:solidFill>
          <a:latin typeface="+mn-lt"/>
          <a:ea typeface="+mn-ea"/>
          <a:cs typeface="+mn-cs"/>
        </a:defRPr>
      </a:lvl4pPr>
      <a:lvl5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038" indent="0" algn="l" defTabSz="914016"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016"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6056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61"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99532073"/>
      </p:ext>
    </p:extLst>
  </p:cSld>
  <p:clrMap bg1="lt1" tx1="dk1" bg2="lt2" tx2="dk2" accent1="accent1" accent2="accent2" accent3="accent3" accent4="accent4" accent5="accent5" accent6="accent6" hlink="hlink" folHlink="folHlink"/>
  <p:sldLayoutIdLst>
    <p:sldLayoutId id="2147484227" r:id="rId1"/>
    <p:sldLayoutId id="2147484228" r:id="rId2"/>
    <p:sldLayoutId id="2147484229" r:id="rId3"/>
    <p:sldLayoutId id="2147484230" r:id="rId4"/>
    <p:sldLayoutId id="2147484231" r:id="rId5"/>
    <p:sldLayoutId id="2147484232" r:id="rId6"/>
    <p:sldLayoutId id="2147484233" r:id="rId7"/>
    <p:sldLayoutId id="2147484234" r:id="rId8"/>
    <p:sldLayoutId id="2147484235" r:id="rId9"/>
    <p:sldLayoutId id="2147484236" r:id="rId10"/>
    <p:sldLayoutId id="2147484237" r:id="rId11"/>
    <p:sldLayoutId id="2147484238" r:id="rId12"/>
    <p:sldLayoutId id="2147484239" r:id="rId13"/>
    <p:sldLayoutId id="2147484240" r:id="rId14"/>
    <p:sldLayoutId id="2147484241" r:id="rId15"/>
    <p:sldLayoutId id="2147484242" r:id="rId16"/>
    <p:sldLayoutId id="2147484243" r:id="rId17"/>
    <p:sldLayoutId id="2147484244" r:id="rId18"/>
    <p:sldLayoutId id="2147484245" r:id="rId19"/>
    <p:sldLayoutId id="2147484246" r:id="rId20"/>
    <p:sldLayoutId id="2147484247" r:id="rId21"/>
    <p:sldLayoutId id="2147484248" r:id="rId22"/>
    <p:sldLayoutId id="2147484249" r:id="rId23"/>
    <p:sldLayoutId id="2147484250" r:id="rId24"/>
    <p:sldLayoutId id="2147484251" r:id="rId25"/>
    <p:sldLayoutId id="2147484252" r:id="rId26"/>
    <p:sldLayoutId id="2147484253" r:id="rId27"/>
    <p:sldLayoutId id="2147484254" r:id="rId28"/>
    <p:sldLayoutId id="2147484255" r:id="rId29"/>
    <p:sldLayoutId id="2147484256" r:id="rId30"/>
    <p:sldLayoutId id="2147484257" r:id="rId31"/>
    <p:sldLayoutId id="2147484258" r:id="rId32"/>
    <p:sldLayoutId id="2147484259" r:id="rId33"/>
    <p:sldLayoutId id="2147484260" r:id="rId34"/>
    <p:sldLayoutId id="2147484261" r:id="rId35"/>
    <p:sldLayoutId id="2147484262" r:id="rId36"/>
    <p:sldLayoutId id="2147484263" r:id="rId37"/>
    <p:sldLayoutId id="2147484264" r:id="rId38"/>
    <p:sldLayoutId id="2147484265" r:id="rId39"/>
    <p:sldLayoutId id="2147484266" r:id="rId40"/>
    <p:sldLayoutId id="2147484267" r:id="rId41"/>
    <p:sldLayoutId id="2147484268" r:id="rId42"/>
    <p:sldLayoutId id="2147484269" r:id="rId43"/>
    <p:sldLayoutId id="2147484270" r:id="rId44"/>
    <p:sldLayoutId id="2147484271" r:id="rId45"/>
    <p:sldLayoutId id="2147484272" r:id="rId46"/>
    <p:sldLayoutId id="2147484273" r:id="rId47"/>
    <p:sldLayoutId id="2147484274" r:id="rId48"/>
    <p:sldLayoutId id="2147484275" r:id="rId49"/>
    <p:sldLayoutId id="2147484276" r:id="rId50"/>
    <p:sldLayoutId id="2147484277" r:id="rId51"/>
    <p:sldLayoutId id="2147484278" r:id="rId52"/>
    <p:sldLayoutId id="2147484279" r:id="rId53"/>
    <p:sldLayoutId id="2147484280" r:id="rId54"/>
    <p:sldLayoutId id="2147484281" r:id="rId55"/>
    <p:sldLayoutId id="2147484282" r:id="rId56"/>
    <p:sldLayoutId id="2147484283" r:id="rId57"/>
    <p:sldLayoutId id="2147484284" r:id="rId58"/>
    <p:sldLayoutId id="2147484285" r:id="rId59"/>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1"/>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1168525520"/>
      </p:ext>
    </p:extLst>
  </p:cSld>
  <p:clrMap bg1="lt1" tx1="dk1" bg2="lt2" tx2="dk2" accent1="accent1" accent2="accent2" accent3="accent3" accent4="accent4" accent5="accent5" accent6="accent6" hlink="hlink" folHlink="folHlink"/>
  <p:sldLayoutIdLst>
    <p:sldLayoutId id="2147484287" r:id="rId1"/>
    <p:sldLayoutId id="2147484288" r:id="rId2"/>
    <p:sldLayoutId id="2147484289" r:id="rId3"/>
    <p:sldLayoutId id="2147484290" r:id="rId4"/>
    <p:sldLayoutId id="2147484291" r:id="rId5"/>
    <p:sldLayoutId id="2147484292" r:id="rId6"/>
    <p:sldLayoutId id="2147484293" r:id="rId7"/>
    <p:sldLayoutId id="2147484294" r:id="rId8"/>
    <p:sldLayoutId id="2147484295" r:id="rId9"/>
    <p:sldLayoutId id="2147484296" r:id="rId10"/>
    <p:sldLayoutId id="2147484297" r:id="rId11"/>
    <p:sldLayoutId id="2147484298" r:id="rId12"/>
    <p:sldLayoutId id="2147484299" r:id="rId13"/>
    <p:sldLayoutId id="2147484300" r:id="rId14"/>
    <p:sldLayoutId id="2147484301" r:id="rId15"/>
    <p:sldLayoutId id="2147484302" r:id="rId16"/>
    <p:sldLayoutId id="2147484303" r:id="rId17"/>
    <p:sldLayoutId id="2147484304" r:id="rId18"/>
    <p:sldLayoutId id="2147484305" r:id="rId19"/>
    <p:sldLayoutId id="2147484306" r:id="rId20"/>
    <p:sldLayoutId id="2147484307" r:id="rId21"/>
    <p:sldLayoutId id="2147484308" r:id="rId22"/>
    <p:sldLayoutId id="2147484309" r:id="rId23"/>
    <p:sldLayoutId id="2147484310" r:id="rId24"/>
    <p:sldLayoutId id="2147484311" r:id="rId25"/>
    <p:sldLayoutId id="2147484312" r:id="rId26"/>
    <p:sldLayoutId id="2147484313" r:id="rId27"/>
    <p:sldLayoutId id="2147484314" r:id="rId28"/>
    <p:sldLayoutId id="2147484315" r:id="rId29"/>
    <p:sldLayoutId id="2147484316" r:id="rId30"/>
    <p:sldLayoutId id="2147484317" r:id="rId31"/>
    <p:sldLayoutId id="2147484318" r:id="rId32"/>
    <p:sldLayoutId id="2147484319" r:id="rId33"/>
    <p:sldLayoutId id="2147484320" r:id="rId34"/>
    <p:sldLayoutId id="2147484321" r:id="rId35"/>
    <p:sldLayoutId id="2147484322" r:id="rId36"/>
    <p:sldLayoutId id="2147484323" r:id="rId37"/>
    <p:sldLayoutId id="2147484324" r:id="rId38"/>
    <p:sldLayoutId id="2147484325" r:id="rId39"/>
    <p:sldLayoutId id="2147484326" r:id="rId40"/>
    <p:sldLayoutId id="2147484327" r:id="rId41"/>
    <p:sldLayoutId id="2147484328" r:id="rId42"/>
    <p:sldLayoutId id="2147484329" r:id="rId43"/>
    <p:sldLayoutId id="2147484330" r:id="rId44"/>
    <p:sldLayoutId id="2147484331" r:id="rId45"/>
    <p:sldLayoutId id="2147484332" r:id="rId46"/>
  </p:sldLayoutIdLst>
  <p:transition>
    <p:fade/>
  </p:transition>
  <p:hf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0"/>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3939891959"/>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72" r:id="rId4"/>
    <p:sldLayoutId id="2147483884" r:id="rId5"/>
    <p:sldLayoutId id="2147483885" r:id="rId6"/>
    <p:sldLayoutId id="2147483886" r:id="rId7"/>
    <p:sldLayoutId id="2147483887" r:id="rId8"/>
    <p:sldLayoutId id="2147483888" r:id="rId9"/>
    <p:sldLayoutId id="2147483873" r:id="rId10"/>
    <p:sldLayoutId id="2147483871" r:id="rId11"/>
    <p:sldLayoutId id="2147483889" r:id="rId12"/>
    <p:sldLayoutId id="2147483890" r:id="rId13"/>
    <p:sldLayoutId id="2147483891" r:id="rId14"/>
    <p:sldLayoutId id="2147483892" r:id="rId15"/>
    <p:sldLayoutId id="2147483893" r:id="rId16"/>
    <p:sldLayoutId id="2147483894" r:id="rId17"/>
    <p:sldLayoutId id="2147483895" r:id="rId18"/>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9B08F298-AF7F-494C-B26A-EF327F479DCA}"/>
              </a:ext>
            </a:extLst>
          </p:cNvPr>
          <p:cNvPicPr>
            <a:picLocks noChangeAspect="1"/>
          </p:cNvPicPr>
          <p:nvPr userDrawn="1"/>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rot="18900000">
            <a:off x="3928068" y="1449133"/>
            <a:ext cx="10338966" cy="5635799"/>
          </a:xfrm>
          <a:prstGeom prst="rect">
            <a:avLst/>
          </a:prstGeom>
        </p:spPr>
      </p:pic>
      <p:pic>
        <p:nvPicPr>
          <p:cNvPr id="12" name="Graphic 11">
            <a:extLst>
              <a:ext uri="{FF2B5EF4-FFF2-40B4-BE49-F238E27FC236}">
                <a16:creationId xmlns:a16="http://schemas.microsoft.com/office/drawing/2014/main" id="{1AA9A1A6-8842-4071-AD49-4DFBC578D225}"/>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rot="19683662">
            <a:off x="8940647" y="2992386"/>
            <a:ext cx="4560439" cy="4400824"/>
          </a:xfrm>
          <a:prstGeom prst="rect">
            <a:avLst/>
          </a:prstGeom>
        </p:spPr>
      </p:pic>
      <p:sp>
        <p:nvSpPr>
          <p:cNvPr id="14" name="Rectangle 13">
            <a:extLst>
              <a:ext uri="{FF2B5EF4-FFF2-40B4-BE49-F238E27FC236}">
                <a16:creationId xmlns:a16="http://schemas.microsoft.com/office/drawing/2014/main" id="{18851DE4-9A7E-4B4F-9705-F879C0FFE3FB}"/>
              </a:ext>
            </a:extLst>
          </p:cNvPr>
          <p:cNvSpPr/>
          <p:nvPr userDrawn="1"/>
        </p:nvSpPr>
        <p:spPr>
          <a:xfrm>
            <a:off x="0" y="0"/>
            <a:ext cx="12263717" cy="6857999"/>
          </a:xfrm>
          <a:prstGeom prst="rect">
            <a:avLst/>
          </a:prstGeom>
          <a:gradFill flip="none" rotWithShape="1">
            <a:gsLst>
              <a:gs pos="0">
                <a:schemeClr val="bg1"/>
              </a:gs>
              <a:gs pos="100000">
                <a:schemeClr val="bg1">
                  <a:alpha val="46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98EBDC2B-DD2A-BA45-B6F2-EA603FC8067B}"/>
              </a:ext>
            </a:extLst>
          </p:cNvPr>
          <p:cNvSpPr>
            <a:spLocks noGrp="1"/>
          </p:cNvSpPr>
          <p:nvPr>
            <p:ph type="title"/>
          </p:nvPr>
        </p:nvSpPr>
        <p:spPr>
          <a:xfrm>
            <a:off x="257907" y="191478"/>
            <a:ext cx="11705491" cy="63611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EC1BB4-4B13-1348-8B79-8408DD96B9FC}"/>
              </a:ext>
            </a:extLst>
          </p:cNvPr>
          <p:cNvSpPr>
            <a:spLocks noGrp="1"/>
          </p:cNvSpPr>
          <p:nvPr>
            <p:ph type="body" idx="1"/>
          </p:nvPr>
        </p:nvSpPr>
        <p:spPr>
          <a:xfrm>
            <a:off x="257908" y="1093809"/>
            <a:ext cx="11705492" cy="54649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51E6EF15-6731-434C-ADC4-543F33ECE157}"/>
              </a:ext>
            </a:extLst>
          </p:cNvPr>
          <p:cNvSpPr txBox="1"/>
          <p:nvPr userDrawn="1"/>
        </p:nvSpPr>
        <p:spPr>
          <a:xfrm>
            <a:off x="10759108" y="6558800"/>
            <a:ext cx="1386853"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Quest Talent Program</a:t>
            </a:r>
          </a:p>
        </p:txBody>
      </p:sp>
      <p:sp>
        <p:nvSpPr>
          <p:cNvPr id="6" name="TextBox 5">
            <a:extLst>
              <a:ext uri="{FF2B5EF4-FFF2-40B4-BE49-F238E27FC236}">
                <a16:creationId xmlns:a16="http://schemas.microsoft.com/office/drawing/2014/main" id="{77E628E2-022C-4A22-A1DD-156077343FE6}"/>
              </a:ext>
            </a:extLst>
          </p:cNvPr>
          <p:cNvSpPr txBox="1"/>
          <p:nvPr userDrawn="1"/>
        </p:nvSpPr>
        <p:spPr>
          <a:xfrm>
            <a:off x="5366373" y="6558800"/>
            <a:ext cx="1488557" cy="215444"/>
          </a:xfrm>
          <a:prstGeom prst="rect">
            <a:avLst/>
          </a:prstGeom>
          <a:noFill/>
        </p:spPr>
        <p:txBody>
          <a:bodyPr wrap="square" rtlCol="0">
            <a:spAutoFit/>
          </a:bodyPr>
          <a:lstStyle/>
          <a:p>
            <a:r>
              <a:rPr lang="en-US" sz="800" kern="1200">
                <a:solidFill>
                  <a:schemeClr val="bg1">
                    <a:lumMod val="50000"/>
                  </a:schemeClr>
                </a:solidFill>
                <a:effectLst/>
                <a:latin typeface="Segoe UI Semilight" panose="020B0402040204020203" pitchFamily="34" charset="0"/>
                <a:ea typeface="+mn-ea"/>
                <a:cs typeface="Segoe UI Semilight" panose="020B0402040204020203" pitchFamily="34" charset="0"/>
              </a:rPr>
              <a:t>Microsoft Confidential</a:t>
            </a:r>
          </a:p>
        </p:txBody>
      </p:sp>
      <p:pic>
        <p:nvPicPr>
          <p:cNvPr id="15" name="Graphic 14">
            <a:extLst>
              <a:ext uri="{FF2B5EF4-FFF2-40B4-BE49-F238E27FC236}">
                <a16:creationId xmlns:a16="http://schemas.microsoft.com/office/drawing/2014/main" id="{DA64AC39-528C-45CA-AB6E-56B0AE4F1C7D}"/>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8052582" y="5523516"/>
            <a:ext cx="1905000" cy="1838325"/>
          </a:xfrm>
          <a:prstGeom prst="rect">
            <a:avLst/>
          </a:prstGeom>
        </p:spPr>
      </p:pic>
    </p:spTree>
    <p:extLst>
      <p:ext uri="{BB962C8B-B14F-4D97-AF65-F5344CB8AC3E}">
        <p14:creationId xmlns:p14="http://schemas.microsoft.com/office/powerpoint/2010/main" val="2671991215"/>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Lst>
  <p:txStyles>
    <p:titleStyle>
      <a:lvl1pPr algn="l" defTabSz="914400" rtl="0" eaLnBrk="1" latinLnBrk="0" hangingPunct="1">
        <a:lnSpc>
          <a:spcPct val="90000"/>
        </a:lnSpc>
        <a:spcBef>
          <a:spcPct val="0"/>
        </a:spcBef>
        <a:buNone/>
        <a:defRPr sz="4000" kern="1200">
          <a:solidFill>
            <a:srgbClr val="005379"/>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737373"/>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737373"/>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37373"/>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37373"/>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37373"/>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828954947"/>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63"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717" r:id="rId15"/>
    <p:sldLayoutId id="2147483846" r:id="rId16"/>
    <p:sldLayoutId id="2147483847" r:id="rId17"/>
    <p:sldLayoutId id="2147483848" r:id="rId18"/>
    <p:sldLayoutId id="2147483710" r:id="rId19"/>
    <p:sldLayoutId id="2147483797" r:id="rId20"/>
    <p:sldLayoutId id="2147483798" r:id="rId21"/>
    <p:sldLayoutId id="2147483851" r:id="rId22"/>
    <p:sldLayoutId id="2147483799" r:id="rId23"/>
    <p:sldLayoutId id="2147483800" r:id="rId24"/>
    <p:sldLayoutId id="2147483716" r:id="rId25"/>
    <p:sldLayoutId id="2147483819" r:id="rId26"/>
    <p:sldLayoutId id="2147483856" r:id="rId27"/>
    <p:sldLayoutId id="2147483857" r:id="rId28"/>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5175513"/>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853" r:id="rId10"/>
    <p:sldLayoutId id="2147483711" r:id="rId11"/>
    <p:sldLayoutId id="2147483712" r:id="rId12"/>
    <p:sldLayoutId id="2147483713" r:id="rId13"/>
    <p:sldLayoutId id="2147483714" r:id="rId14"/>
    <p:sldLayoutId id="2147483715" r:id="rId15"/>
    <p:sldLayoutId id="2147483854" r:id="rId16"/>
    <p:sldLayoutId id="2147483852"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3" r:id="rId32"/>
    <p:sldLayoutId id="2147483734" r:id="rId33"/>
    <p:sldLayoutId id="2147483735" r:id="rId34"/>
    <p:sldLayoutId id="2147483736" r:id="rId35"/>
    <p:sldLayoutId id="2147483737" r:id="rId36"/>
    <p:sldLayoutId id="2147483738" r:id="rId37"/>
    <p:sldLayoutId id="2147483740" r:id="rId38"/>
    <p:sldLayoutId id="2147483864" r:id="rId39"/>
    <p:sldLayoutId id="2147483865" r:id="rId40"/>
    <p:sldLayoutId id="2147483866" r:id="rId41"/>
    <p:sldLayoutId id="2147483868"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5843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6"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792881742"/>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3980" r:id="rId23"/>
    <p:sldLayoutId id="2147483981" r:id="rId24"/>
    <p:sldLayoutId id="2147483982" r:id="rId25"/>
    <p:sldLayoutId id="2147483983" r:id="rId26"/>
    <p:sldLayoutId id="2147483984" r:id="rId27"/>
    <p:sldLayoutId id="2147483985" r:id="rId28"/>
    <p:sldLayoutId id="2147483986" r:id="rId29"/>
    <p:sldLayoutId id="2147483987" r:id="rId30"/>
    <p:sldLayoutId id="2147483988" r:id="rId31"/>
    <p:sldLayoutId id="2147483989" r:id="rId32"/>
    <p:sldLayoutId id="2147483990" r:id="rId33"/>
    <p:sldLayoutId id="2147483991" r:id="rId34"/>
    <p:sldLayoutId id="2147483995" r:id="rId35"/>
    <p:sldLayoutId id="2147483996" r:id="rId36"/>
    <p:sldLayoutId id="2147483997" r:id="rId37"/>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467310890"/>
      </p:ext>
    </p:extLst>
  </p:cSld>
  <p:clrMap bg1="dk1" tx1="lt1" bg2="dk2" tx2="lt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 id="2147484012" r:id="rId14"/>
    <p:sldLayoutId id="2147484013" r:id="rId15"/>
    <p:sldLayoutId id="2147484014" r:id="rId16"/>
    <p:sldLayoutId id="2147484015" r:id="rId17"/>
    <p:sldLayoutId id="2147484016" r:id="rId18"/>
    <p:sldLayoutId id="2147484017" r:id="rId19"/>
    <p:sldLayoutId id="2147484018" r:id="rId20"/>
    <p:sldLayoutId id="2147484019" r:id="rId21"/>
    <p:sldLayoutId id="2147484020" r:id="rId22"/>
    <p:sldLayoutId id="2147484021" r:id="rId23"/>
    <p:sldLayoutId id="2147484022" r:id="rId24"/>
    <p:sldLayoutId id="2147484023" r:id="rId25"/>
    <p:sldLayoutId id="2147484024" r:id="rId26"/>
    <p:sldLayoutId id="2147484025" r:id="rId27"/>
    <p:sldLayoutId id="2147484026" r:id="rId28"/>
    <p:sldLayoutId id="2147484027" r:id="rId29"/>
    <p:sldLayoutId id="2147484028" r:id="rId30"/>
    <p:sldLayoutId id="2147484029" r:id="rId31"/>
    <p:sldLayoutId id="2147484030" r:id="rId32"/>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176172915"/>
      </p:ext>
    </p:extLst>
  </p:cSld>
  <p:clrMap bg1="lt1" tx1="dk1" bg2="lt2" tx2="dk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 id="2147484043" r:id="rId12"/>
    <p:sldLayoutId id="2147484044" r:id="rId13"/>
    <p:sldLayoutId id="2147484045" r:id="rId14"/>
    <p:sldLayoutId id="2147484046" r:id="rId15"/>
    <p:sldLayoutId id="2147484047" r:id="rId16"/>
    <p:sldLayoutId id="2147484048" r:id="rId17"/>
    <p:sldLayoutId id="2147484049" r:id="rId18"/>
    <p:sldLayoutId id="2147484050" r:id="rId19"/>
    <p:sldLayoutId id="2147484051" r:id="rId20"/>
    <p:sldLayoutId id="2147484052" r:id="rId21"/>
    <p:sldLayoutId id="2147484053" r:id="rId22"/>
    <p:sldLayoutId id="2147484054" r:id="rId23"/>
    <p:sldLayoutId id="2147484055" r:id="rId24"/>
    <p:sldLayoutId id="2147484056" r:id="rId25"/>
    <p:sldLayoutId id="2147484057" r:id="rId26"/>
    <p:sldLayoutId id="2147484058" r:id="rId27"/>
    <p:sldLayoutId id="2147484059" r:id="rId28"/>
    <p:sldLayoutId id="2147484060" r:id="rId29"/>
    <p:sldLayoutId id="2147484061" r:id="rId30"/>
    <p:sldLayoutId id="2147484062" r:id="rId31"/>
    <p:sldLayoutId id="2147484063" r:id="rId32"/>
    <p:sldLayoutId id="2147484064" r:id="rId33"/>
    <p:sldLayoutId id="2147484065" r:id="rId34"/>
    <p:sldLayoutId id="2147484066" r:id="rId35"/>
    <p:sldLayoutId id="2147484067" r:id="rId36"/>
    <p:sldLayoutId id="2147484068" r:id="rId37"/>
    <p:sldLayoutId id="2147484069" r:id="rId38"/>
    <p:sldLayoutId id="2147484070" r:id="rId39"/>
    <p:sldLayoutId id="2147484071" r:id="rId40"/>
    <p:sldLayoutId id="2147484072" r:id="rId41"/>
    <p:sldLayoutId id="2147484073" r:id="rId42"/>
    <p:sldLayoutId id="2147484074" r:id="rId43"/>
    <p:sldLayoutId id="2147484075" r:id="rId44"/>
    <p:sldLayoutId id="2147484076" r:id="rId45"/>
    <p:sldLayoutId id="2147484077" r:id="rId46"/>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73.xml"/><Relationship Id="rId5" Type="http://schemas.openxmlformats.org/officeDocument/2006/relationships/image" Target="../media/image101.emf"/><Relationship Id="rId4" Type="http://schemas.openxmlformats.org/officeDocument/2006/relationships/image" Target="../media/image116.svg"/></Relationships>
</file>

<file path=ppt/slides/_rels/slide1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0.xml"/><Relationship Id="rId1" Type="http://schemas.openxmlformats.org/officeDocument/2006/relationships/slideLayout" Target="../slideLayouts/slideLayout508.xml"/></Relationships>
</file>

<file path=ppt/slides/_rels/slide1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1.xml"/><Relationship Id="rId1" Type="http://schemas.openxmlformats.org/officeDocument/2006/relationships/slideLayout" Target="../slideLayouts/slideLayout416.xml"/></Relationships>
</file>

<file path=ppt/slides/_rels/slide1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2.xml"/><Relationship Id="rId1" Type="http://schemas.openxmlformats.org/officeDocument/2006/relationships/slideLayout" Target="../slideLayouts/slideLayout416.xml"/><Relationship Id="rId4" Type="http://schemas.openxmlformats.org/officeDocument/2006/relationships/image" Target="../media/image139.png"/></Relationships>
</file>

<file path=ppt/slides/_rels/slide1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416.xml"/><Relationship Id="rId4" Type="http://schemas.openxmlformats.org/officeDocument/2006/relationships/image" Target="../media/image122.png"/></Relationships>
</file>

<file path=ppt/slides/_rels/slide14.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14.xml"/><Relationship Id="rId1" Type="http://schemas.openxmlformats.org/officeDocument/2006/relationships/slideLayout" Target="../slideLayouts/slideLayout411.xml"/><Relationship Id="rId6" Type="http://schemas.openxmlformats.org/officeDocument/2006/relationships/hyperlink" Target="https://docs.microsoft.com/en-us/azure/cloud-adoption-framework/ready/landing-zone/implementation-options" TargetMode="External"/><Relationship Id="rId5" Type="http://schemas.openxmlformats.org/officeDocument/2006/relationships/image" Target="../media/image143.jpeg"/><Relationship Id="rId4" Type="http://schemas.openxmlformats.org/officeDocument/2006/relationships/image" Target="../media/image142.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3.xml"/><Relationship Id="rId1" Type="http://schemas.openxmlformats.org/officeDocument/2006/relationships/tags" Target="../tags/tag17.xml"/><Relationship Id="rId5" Type="http://schemas.openxmlformats.org/officeDocument/2006/relationships/image" Target="../media/image134.svg"/><Relationship Id="rId4" Type="http://schemas.openxmlformats.org/officeDocument/2006/relationships/image" Target="../media/image133.png"/></Relationships>
</file>

<file path=ppt/slides/_rels/slide1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8.xml"/><Relationship Id="rId1" Type="http://schemas.openxmlformats.org/officeDocument/2006/relationships/slideLayout" Target="../slideLayouts/slideLayout41.xml"/><Relationship Id="rId5" Type="http://schemas.openxmlformats.org/officeDocument/2006/relationships/image" Target="../media/image146.png"/><Relationship Id="rId4" Type="http://schemas.openxmlformats.org/officeDocument/2006/relationships/image" Target="../media/image145.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1.xml"/></Relationships>
</file>

<file path=ppt/slides/_rels/slide2.xml.rels><?xml version="1.0" encoding="UTF-8" standalone="yes"?>
<Relationships xmlns="http://schemas.openxmlformats.org/package/2006/relationships"><Relationship Id="rId3" Type="http://schemas.openxmlformats.org/officeDocument/2006/relationships/hyperlink" Target="https://aka.ms/adopt/overview" TargetMode="External"/><Relationship Id="rId2" Type="http://schemas.openxmlformats.org/officeDocument/2006/relationships/notesSlide" Target="../notesSlides/notesSlide2.xml"/><Relationship Id="rId1" Type="http://schemas.openxmlformats.org/officeDocument/2006/relationships/slideLayout" Target="../slideLayouts/slideLayout416.xml"/></Relationships>
</file>

<file path=ppt/slides/_rels/slide2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0.xml"/><Relationship Id="rId1" Type="http://schemas.openxmlformats.org/officeDocument/2006/relationships/slideLayout" Target="../slideLayouts/slideLayout41.xml"/><Relationship Id="rId5" Type="http://schemas.openxmlformats.org/officeDocument/2006/relationships/image" Target="../media/image149.png"/><Relationship Id="rId4" Type="http://schemas.openxmlformats.org/officeDocument/2006/relationships/image" Target="../media/image148.sv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19.xml"/><Relationship Id="rId1" Type="http://schemas.openxmlformats.org/officeDocument/2006/relationships/tags" Target="../tags/tag18.xml"/><Relationship Id="rId5" Type="http://schemas.openxmlformats.org/officeDocument/2006/relationships/image" Target="../media/image151.svg"/><Relationship Id="rId4" Type="http://schemas.openxmlformats.org/officeDocument/2006/relationships/image" Target="../media/image15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19.xml"/><Relationship Id="rId1" Type="http://schemas.openxmlformats.org/officeDocument/2006/relationships/tags" Target="../tags/tag19.xml"/></Relationships>
</file>

<file path=ppt/slides/_rels/slide2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3.xml"/><Relationship Id="rId1" Type="http://schemas.openxmlformats.org/officeDocument/2006/relationships/slideLayout" Target="../slideLayouts/slideLayout41.xml"/><Relationship Id="rId5" Type="http://schemas.openxmlformats.org/officeDocument/2006/relationships/image" Target="../media/image154.png"/><Relationship Id="rId4" Type="http://schemas.openxmlformats.org/officeDocument/2006/relationships/image" Target="../media/image153.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9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91.xml"/></Relationships>
</file>

<file path=ppt/slides/_rels/slide2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6.xml"/><Relationship Id="rId1" Type="http://schemas.openxmlformats.org/officeDocument/2006/relationships/slideLayout" Target="../slideLayouts/slideLayout41.xml"/><Relationship Id="rId5" Type="http://schemas.openxmlformats.org/officeDocument/2006/relationships/image" Target="../media/image149.png"/><Relationship Id="rId4" Type="http://schemas.openxmlformats.org/officeDocument/2006/relationships/image" Target="../media/image155.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91.xml"/></Relationships>
</file>

<file path=ppt/slides/_rels/slide2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8.xml"/><Relationship Id="rId1" Type="http://schemas.openxmlformats.org/officeDocument/2006/relationships/slideLayout" Target="../slideLayouts/slideLayout291.xml"/></Relationships>
</file>

<file path=ppt/slides/_rels/slide2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9.xml"/><Relationship Id="rId1" Type="http://schemas.openxmlformats.org/officeDocument/2006/relationships/slideLayout" Target="../slideLayouts/slideLayout291.xml"/><Relationship Id="rId4" Type="http://schemas.openxmlformats.org/officeDocument/2006/relationships/hyperlink" Target="https://youtu.be/Zx_gHevekm0?t=1954"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7.xml"/></Relationships>
</file>

<file path=ppt/slides/_rels/slide30.xml.rels><?xml version="1.0" encoding="UTF-8" standalone="yes"?>
<Relationships xmlns="http://schemas.openxmlformats.org/package/2006/relationships"><Relationship Id="rId3" Type="http://schemas.openxmlformats.org/officeDocument/2006/relationships/hyperlink" Target="https://docs.microsoft.com/en-us/azure/cloud-adoption-framework/secure/" TargetMode="External"/><Relationship Id="rId2" Type="http://schemas.openxmlformats.org/officeDocument/2006/relationships/notesSlide" Target="../notesSlides/notesSlide30.xml"/><Relationship Id="rId1" Type="http://schemas.openxmlformats.org/officeDocument/2006/relationships/slideLayout" Target="../slideLayouts/slideLayout41.xml"/><Relationship Id="rId6" Type="http://schemas.openxmlformats.org/officeDocument/2006/relationships/image" Target="../media/image149.png"/><Relationship Id="rId5" Type="http://schemas.openxmlformats.org/officeDocument/2006/relationships/image" Target="../media/image159.svg"/><Relationship Id="rId4" Type="http://schemas.openxmlformats.org/officeDocument/2006/relationships/image" Target="../media/image158.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19.xml"/><Relationship Id="rId1" Type="http://schemas.openxmlformats.org/officeDocument/2006/relationships/tags" Target="../tags/tag20.xml"/></Relationships>
</file>

<file path=ppt/slides/_rels/slide3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2.xml"/><Relationship Id="rId1" Type="http://schemas.openxmlformats.org/officeDocument/2006/relationships/slideLayout" Target="../slideLayouts/slideLayout41.xml"/><Relationship Id="rId5" Type="http://schemas.openxmlformats.org/officeDocument/2006/relationships/image" Target="../media/image162.png"/><Relationship Id="rId4" Type="http://schemas.openxmlformats.org/officeDocument/2006/relationships/image" Target="../media/image161.sv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1.xml"/><Relationship Id="rId1" Type="http://schemas.openxmlformats.org/officeDocument/2006/relationships/themeOverride" Target="../theme/themeOverride1.xml"/><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2.xml"/><Relationship Id="rId1" Type="http://schemas.openxmlformats.org/officeDocument/2006/relationships/themeOverride" Target="../theme/themeOverride2.xml"/><Relationship Id="rId5" Type="http://schemas.openxmlformats.org/officeDocument/2006/relationships/image" Target="../media/image163.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5.xml"/><Relationship Id="rId1" Type="http://schemas.openxmlformats.org/officeDocument/2006/relationships/slideLayout" Target="../slideLayouts/slideLayout41.xml"/><Relationship Id="rId5" Type="http://schemas.openxmlformats.org/officeDocument/2006/relationships/image" Target="../media/image149.png"/><Relationship Id="rId4" Type="http://schemas.openxmlformats.org/officeDocument/2006/relationships/image" Target="../media/image165.sv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6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81.xml"/><Relationship Id="rId1" Type="http://schemas.openxmlformats.org/officeDocument/2006/relationships/tags" Target="../tags/tag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6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64.xml"/></Relationships>
</file>

<file path=ppt/slides/_rels/slide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xml"/><Relationship Id="rId1" Type="http://schemas.openxmlformats.org/officeDocument/2006/relationships/slideLayout" Target="../slideLayouts/slideLayout264.xml"/><Relationship Id="rId5" Type="http://schemas.openxmlformats.org/officeDocument/2006/relationships/image" Target="../media/image119.png"/><Relationship Id="rId4" Type="http://schemas.openxmlformats.org/officeDocument/2006/relationships/image" Target="../media/image118.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4.xml"/><Relationship Id="rId1" Type="http://schemas.openxmlformats.org/officeDocument/2006/relationships/themeOverride" Target="../theme/themeOverride3.xml"/><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41.xml"/><Relationship Id="rId5" Type="http://schemas.openxmlformats.org/officeDocument/2006/relationships/image" Target="../media/image168.png"/><Relationship Id="rId4" Type="http://schemas.openxmlformats.org/officeDocument/2006/relationships/image" Target="../media/image167.sv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5.xml"/><Relationship Id="rId1" Type="http://schemas.openxmlformats.org/officeDocument/2006/relationships/themeOverride" Target="../theme/themeOverride4.xml"/><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6.xml"/><Relationship Id="rId1" Type="http://schemas.openxmlformats.org/officeDocument/2006/relationships/themeOverride" Target="../theme/themeOverride5.xml"/><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7.xml"/><Relationship Id="rId1" Type="http://schemas.openxmlformats.org/officeDocument/2006/relationships/themeOverride" Target="../theme/themeOverride6.xml"/><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5.xml"/><Relationship Id="rId1" Type="http://schemas.openxmlformats.org/officeDocument/2006/relationships/slideLayout" Target="../slideLayouts/slideLayout41.xml"/><Relationship Id="rId5" Type="http://schemas.openxmlformats.org/officeDocument/2006/relationships/image" Target="../media/image149.png"/><Relationship Id="rId4" Type="http://schemas.openxmlformats.org/officeDocument/2006/relationships/image" Target="../media/image167.sv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8.xml"/><Relationship Id="rId1" Type="http://schemas.openxmlformats.org/officeDocument/2006/relationships/themeOverride" Target="../theme/themeOverride7.xml"/><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348.xml"/><Relationship Id="rId2" Type="http://schemas.openxmlformats.org/officeDocument/2006/relationships/tags" Target="../tags/tag29.xml"/><Relationship Id="rId1" Type="http://schemas.openxmlformats.org/officeDocument/2006/relationships/themeOverride" Target="../theme/themeOverride8.xml"/><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4.xml"/></Relationships>
</file>

<file path=ppt/slides/_rels/slide49.xml.rels><?xml version="1.0" encoding="UTF-8" standalone="yes"?>
<Relationships xmlns="http://schemas.openxmlformats.org/package/2006/relationships"><Relationship Id="rId8" Type="http://schemas.openxmlformats.org/officeDocument/2006/relationships/hyperlink" Target="https://aka.ms/alz/tf" TargetMode="External"/><Relationship Id="rId3" Type="http://schemas.openxmlformats.org/officeDocument/2006/relationships/hyperlink" Target="https://aka.ms/ALZ" TargetMode="External"/><Relationship Id="rId7" Type="http://schemas.openxmlformats.org/officeDocument/2006/relationships/hyperlink" Target="https://aka.ms/alz/bicep" TargetMode="External"/><Relationship Id="rId2" Type="http://schemas.openxmlformats.org/officeDocument/2006/relationships/hyperlink" Target="https://docs.microsoft.com/en-us/learn/paths/enterprise-scale-architecture/" TargetMode="External"/><Relationship Id="rId1" Type="http://schemas.openxmlformats.org/officeDocument/2006/relationships/slideLayout" Target="../slideLayouts/slideLayout416.xml"/><Relationship Id="rId6" Type="http://schemas.openxmlformats.org/officeDocument/2006/relationships/hyperlink" Target="https://aka.ms/enterprisescale" TargetMode="External"/><Relationship Id="rId5" Type="http://schemas.openxmlformats.org/officeDocument/2006/relationships/hyperlink" Target="https://aka.ms/alz/survey" TargetMode="External"/><Relationship Id="rId4" Type="http://schemas.openxmlformats.org/officeDocument/2006/relationships/hyperlink" Target="https://learn.microsoft.com/en-us/azure/cloud-adoption-framework/ready/landing-zone/implementation-options" TargetMode="External"/><Relationship Id="rId9" Type="http://schemas.openxmlformats.org/officeDocument/2006/relationships/image" Target="../media/image12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94.xml"/><Relationship Id="rId1" Type="http://schemas.openxmlformats.org/officeDocument/2006/relationships/tags" Target="../tags/tag15.xml"/><Relationship Id="rId5" Type="http://schemas.openxmlformats.org/officeDocument/2006/relationships/image" Target="../media/image121.jpeg"/><Relationship Id="rId4" Type="http://schemas.openxmlformats.org/officeDocument/2006/relationships/image" Target="../media/image120.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4.xml"/></Relationships>
</file>

<file path=ppt/slides/_rels/slide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xml"/><Relationship Id="rId1" Type="http://schemas.openxmlformats.org/officeDocument/2006/relationships/slideLayout" Target="../slideLayouts/slideLayout411.xml"/></Relationships>
</file>

<file path=ppt/slides/_rels/slide7.xml.rels><?xml version="1.0" encoding="UTF-8" standalone="yes"?>
<Relationships xmlns="http://schemas.openxmlformats.org/package/2006/relationships"><Relationship Id="rId8" Type="http://schemas.openxmlformats.org/officeDocument/2006/relationships/image" Target="../media/image128.sv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32.svg"/><Relationship Id="rId2" Type="http://schemas.openxmlformats.org/officeDocument/2006/relationships/notesSlide" Target="../notesSlides/notesSlide7.xml"/><Relationship Id="rId1" Type="http://schemas.openxmlformats.org/officeDocument/2006/relationships/slideLayout" Target="../slideLayouts/slideLayout491.xml"/><Relationship Id="rId6" Type="http://schemas.openxmlformats.org/officeDocument/2006/relationships/image" Target="../media/image126.svg"/><Relationship Id="rId11" Type="http://schemas.openxmlformats.org/officeDocument/2006/relationships/image" Target="../media/image131.png"/><Relationship Id="rId5" Type="http://schemas.openxmlformats.org/officeDocument/2006/relationships/image" Target="../media/image125.png"/><Relationship Id="rId10" Type="http://schemas.openxmlformats.org/officeDocument/2006/relationships/image" Target="../media/image130.svg"/><Relationship Id="rId4" Type="http://schemas.openxmlformats.org/officeDocument/2006/relationships/image" Target="../media/image124.svg"/><Relationship Id="rId9" Type="http://schemas.openxmlformats.org/officeDocument/2006/relationships/image" Target="../media/image12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64.xml"/><Relationship Id="rId1" Type="http://schemas.openxmlformats.org/officeDocument/2006/relationships/tags" Target="../tags/tag16.xml"/><Relationship Id="rId5" Type="http://schemas.openxmlformats.org/officeDocument/2006/relationships/image" Target="../media/image134.svg"/><Relationship Id="rId4" Type="http://schemas.openxmlformats.org/officeDocument/2006/relationships/image" Target="../media/image133.png"/></Relationships>
</file>

<file path=ppt/slides/_rels/slide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9.xml"/><Relationship Id="rId1" Type="http://schemas.openxmlformats.org/officeDocument/2006/relationships/slideLayout" Target="../slideLayouts/slideLayout50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6"/>
          </p:nvPr>
        </p:nvSpPr>
        <p:spPr>
          <a:xfrm>
            <a:off x="689721" y="4314215"/>
            <a:ext cx="9609045" cy="456279"/>
          </a:xfrm>
        </p:spPr>
        <p:txBody>
          <a:bodyPr/>
          <a:lstStyle/>
          <a:p>
            <a:r>
              <a:rPr lang="en-US" dirty="0"/>
              <a:t>Last updated: Nov 2022</a:t>
            </a:r>
          </a:p>
        </p:txBody>
      </p:sp>
      <p:sp>
        <p:nvSpPr>
          <p:cNvPr id="4" name="Title 3"/>
          <p:cNvSpPr>
            <a:spLocks noGrp="1"/>
          </p:cNvSpPr>
          <p:nvPr>
            <p:ph type="title"/>
          </p:nvPr>
        </p:nvSpPr>
        <p:spPr>
          <a:xfrm>
            <a:off x="668378" y="2213390"/>
            <a:ext cx="7622930" cy="1793104"/>
          </a:xfrm>
        </p:spPr>
        <p:txBody>
          <a:bodyPr/>
          <a:lstStyle/>
          <a:p>
            <a:pPr>
              <a:spcBef>
                <a:spcPts val="1200"/>
              </a:spcBef>
              <a:spcAft>
                <a:spcPts val="1200"/>
              </a:spcAft>
            </a:pPr>
            <a:r>
              <a:rPr lang="en-US" altLang="ja-JP" sz="3600" b="1" dirty="0">
                <a:solidFill>
                  <a:srgbClr val="FFFFFF"/>
                </a:solidFill>
                <a:latin typeface="Segoe Semibold" panose="020B0502040504020203" pitchFamily="34" charset="0"/>
              </a:rPr>
              <a:t>What The CAF</a:t>
            </a:r>
            <a:br>
              <a:rPr lang="en-US" altLang="ja-JP" sz="3600" b="1" dirty="0">
                <a:solidFill>
                  <a:srgbClr val="FFFFFF"/>
                </a:solidFill>
                <a:latin typeface="Segoe Semibold" panose="020B0502040504020203" pitchFamily="34" charset="0"/>
              </a:rPr>
            </a:br>
            <a:r>
              <a:rPr lang="en-US" altLang="ja-JP" sz="3600" b="1" dirty="0">
                <a:solidFill>
                  <a:srgbClr val="FFFFFF"/>
                </a:solidFill>
                <a:latin typeface="Segoe Semibold" panose="020B0502040504020203" pitchFamily="34" charset="0"/>
              </a:rPr>
              <a:t>Module 04: ALZ Accelerator</a:t>
            </a:r>
            <a:br>
              <a:rPr lang="en-US" sz="3200" dirty="0"/>
            </a:br>
            <a:r>
              <a:rPr lang="en-US" sz="3200" dirty="0">
                <a:solidFill>
                  <a:schemeClr val="accent5"/>
                </a:solidFill>
                <a:latin typeface="+mn-lt"/>
                <a:cs typeface="Segoe UI"/>
              </a:rPr>
              <a:t>Azure Landing Zone Design Principles, Considerations, and Recommendations</a:t>
            </a:r>
            <a:endParaRPr lang="en-US" sz="3200" dirty="0">
              <a:solidFill>
                <a:schemeClr val="accent5"/>
              </a:solidFill>
              <a:latin typeface="+mn-lt"/>
            </a:endParaRPr>
          </a:p>
        </p:txBody>
      </p:sp>
      <p:pic>
        <p:nvPicPr>
          <p:cNvPr id="6" name="Graphic 5">
            <a:extLst>
              <a:ext uri="{FF2B5EF4-FFF2-40B4-BE49-F238E27FC236}">
                <a16:creationId xmlns:a16="http://schemas.microsoft.com/office/drawing/2014/main" id="{E163DABD-A014-5346-B7F9-7CD8B46EFA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10" name="Picture 9">
            <a:extLst>
              <a:ext uri="{FF2B5EF4-FFF2-40B4-BE49-F238E27FC236}">
                <a16:creationId xmlns:a16="http://schemas.microsoft.com/office/drawing/2014/main" id="{C74C9CB0-2892-DB47-9A2A-3532806366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6360" y="2366930"/>
            <a:ext cx="2977103" cy="1639564"/>
          </a:xfrm>
          <a:prstGeom prst="rect">
            <a:avLst/>
          </a:prstGeom>
        </p:spPr>
      </p:pic>
    </p:spTree>
    <p:extLst>
      <p:ext uri="{BB962C8B-B14F-4D97-AF65-F5344CB8AC3E}">
        <p14:creationId xmlns:p14="http://schemas.microsoft.com/office/powerpoint/2010/main" val="1995395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3C45-B3B2-4DFF-9D8E-DB942BEF5EF2}"/>
              </a:ext>
            </a:extLst>
          </p:cNvPr>
          <p:cNvSpPr>
            <a:spLocks noGrp="1"/>
          </p:cNvSpPr>
          <p:nvPr>
            <p:ph type="title"/>
          </p:nvPr>
        </p:nvSpPr>
        <p:spPr>
          <a:xfrm>
            <a:off x="750823" y="529804"/>
            <a:ext cx="11304865" cy="795089"/>
          </a:xfrm>
        </p:spPr>
        <p:txBody>
          <a:bodyPr/>
          <a:lstStyle/>
          <a:p>
            <a:r>
              <a:rPr lang="en-US" sz="3600" dirty="0">
                <a:solidFill>
                  <a:schemeClr val="accent4"/>
                </a:solidFill>
              </a:rPr>
              <a:t>Azure landing zone </a:t>
            </a:r>
            <a:r>
              <a:rPr lang="en-US" sz="3600" dirty="0"/>
              <a:t>conceptual architecture</a:t>
            </a:r>
            <a:br>
              <a:rPr lang="en-US" sz="3600" dirty="0"/>
            </a:br>
            <a:r>
              <a:rPr lang="en-US" sz="2800" dirty="0">
                <a:solidFill>
                  <a:schemeClr val="accent4"/>
                </a:solidFill>
                <a:latin typeface="Segoe UI Semilight" panose="020B0402040204020203" pitchFamily="34" charset="0"/>
                <a:cs typeface="Segoe UI Semilight" panose="020B0402040204020203" pitchFamily="34" charset="0"/>
              </a:rPr>
              <a:t>Trey Research Reference Implementation</a:t>
            </a:r>
            <a:endParaRPr lang="en-US" sz="3600" dirty="0"/>
          </a:p>
        </p:txBody>
      </p:sp>
      <p:sp>
        <p:nvSpPr>
          <p:cNvPr id="4" name="Text Placeholder 3">
            <a:extLst>
              <a:ext uri="{FF2B5EF4-FFF2-40B4-BE49-F238E27FC236}">
                <a16:creationId xmlns:a16="http://schemas.microsoft.com/office/drawing/2014/main" id="{27312BAB-5F55-4919-9294-B6BA3C422755}"/>
              </a:ext>
            </a:extLst>
          </p:cNvPr>
          <p:cNvSpPr>
            <a:spLocks noGrp="1"/>
          </p:cNvSpPr>
          <p:nvPr>
            <p:ph type="body" sz="quarter" idx="10"/>
          </p:nvPr>
        </p:nvSpPr>
        <p:spPr>
          <a:xfrm>
            <a:off x="520562" y="2245187"/>
            <a:ext cx="4446887" cy="2400657"/>
          </a:xfrm>
        </p:spPr>
        <p:txBody>
          <a:bodyPr/>
          <a:lstStyle/>
          <a:p>
            <a:pPr>
              <a:lnSpc>
                <a:spcPct val="100000"/>
              </a:lnSpc>
              <a:spcAft>
                <a:spcPts val="1200"/>
              </a:spcAft>
              <a:buClr>
                <a:schemeClr val="tx1"/>
              </a:buClr>
              <a:buFont typeface="Wingdings" panose="05000000000000000000" pitchFamily="2" charset="2"/>
              <a:buChar char="ü"/>
            </a:pPr>
            <a:r>
              <a:rPr lang="en-GB" sz="1800" dirty="0">
                <a:solidFill>
                  <a:schemeClr val="tx2"/>
                </a:solidFill>
                <a:latin typeface="+mj-lt"/>
              </a:rPr>
              <a:t>Target end-state</a:t>
            </a:r>
            <a:r>
              <a:rPr lang="en-GB" sz="1800" dirty="0"/>
              <a:t> for most organizations</a:t>
            </a:r>
          </a:p>
          <a:p>
            <a:pPr>
              <a:lnSpc>
                <a:spcPct val="100000"/>
              </a:lnSpc>
              <a:spcAft>
                <a:spcPts val="1200"/>
              </a:spcAft>
              <a:buClr>
                <a:schemeClr val="tx1"/>
              </a:buClr>
              <a:buFont typeface="Wingdings" panose="05000000000000000000" pitchFamily="2" charset="2"/>
              <a:buChar char="ü"/>
            </a:pPr>
            <a:r>
              <a:rPr lang="en-GB" sz="1800" dirty="0">
                <a:solidFill>
                  <a:schemeClr val="tx2"/>
                </a:solidFill>
                <a:latin typeface="+mj-lt"/>
              </a:rPr>
              <a:t>Can be scaled-out and mature i</a:t>
            </a:r>
            <a:r>
              <a:rPr lang="en-US" sz="1800" dirty="0"/>
              <a:t>f the business requirements change over time</a:t>
            </a:r>
          </a:p>
          <a:p>
            <a:pPr>
              <a:lnSpc>
                <a:spcPct val="100000"/>
              </a:lnSpc>
              <a:spcAft>
                <a:spcPts val="1200"/>
              </a:spcAft>
              <a:buClr>
                <a:schemeClr val="tx1"/>
              </a:buClr>
              <a:buFont typeface="Wingdings" panose="05000000000000000000" pitchFamily="2" charset="2"/>
              <a:buChar char="ü"/>
            </a:pPr>
            <a:r>
              <a:rPr lang="en-GB" sz="1800" dirty="0">
                <a:solidFill>
                  <a:schemeClr val="tx2"/>
                </a:solidFill>
                <a:latin typeface="+mj-lt"/>
              </a:rPr>
              <a:t>Customer and partner practices </a:t>
            </a:r>
            <a:r>
              <a:rPr lang="en-GB" sz="1800" dirty="0"/>
              <a:t>for environment design </a:t>
            </a:r>
            <a:r>
              <a:rPr lang="en-GB" sz="1800" dirty="0">
                <a:solidFill>
                  <a:schemeClr val="tx2"/>
                </a:solidFill>
                <a:latin typeface="+mj-lt"/>
              </a:rPr>
              <a:t>across Microsoft </a:t>
            </a:r>
          </a:p>
          <a:p>
            <a:pPr>
              <a:lnSpc>
                <a:spcPct val="100000"/>
              </a:lnSpc>
              <a:spcAft>
                <a:spcPts val="1200"/>
              </a:spcAft>
              <a:buClr>
                <a:schemeClr val="tx1"/>
              </a:buClr>
              <a:buFont typeface="Wingdings" panose="05000000000000000000" pitchFamily="2" charset="2"/>
              <a:buChar char="ü"/>
            </a:pPr>
            <a:r>
              <a:rPr lang="en-GB" sz="1800" dirty="0">
                <a:solidFill>
                  <a:schemeClr val="tx2"/>
                </a:solidFill>
                <a:latin typeface="+mj-lt"/>
              </a:rPr>
              <a:t>Strong foundation for management, governance, </a:t>
            </a:r>
            <a:r>
              <a:rPr lang="en-GB" sz="1800" dirty="0"/>
              <a:t>and </a:t>
            </a:r>
            <a:r>
              <a:rPr lang="en-GB" sz="1800" dirty="0">
                <a:solidFill>
                  <a:schemeClr val="tx2"/>
                </a:solidFill>
                <a:latin typeface="+mj-lt"/>
              </a:rPr>
              <a:t>security </a:t>
            </a:r>
            <a:r>
              <a:rPr lang="en-GB" sz="1800" dirty="0"/>
              <a:t>processes</a:t>
            </a:r>
          </a:p>
        </p:txBody>
      </p:sp>
      <p:pic>
        <p:nvPicPr>
          <p:cNvPr id="3" name="Picture 4" descr="Trey Research">
            <a:extLst>
              <a:ext uri="{FF2B5EF4-FFF2-40B4-BE49-F238E27FC236}">
                <a16:creationId xmlns:a16="http://schemas.microsoft.com/office/drawing/2014/main" id="{B3F6D9FD-2301-1797-8BE6-70C9799409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3184" y="1640762"/>
            <a:ext cx="6746591" cy="4468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04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3AC8AB-1014-08CB-8684-540B63091507}"/>
              </a:ext>
            </a:extLst>
          </p:cNvPr>
          <p:cNvPicPr>
            <a:picLocks noChangeAspect="1"/>
          </p:cNvPicPr>
          <p:nvPr/>
        </p:nvPicPr>
        <p:blipFill>
          <a:blip r:embed="rId3"/>
          <a:stretch>
            <a:fillRect/>
          </a:stretch>
        </p:blipFill>
        <p:spPr>
          <a:xfrm>
            <a:off x="5254912" y="1698076"/>
            <a:ext cx="6584827" cy="3681281"/>
          </a:xfrm>
          <a:prstGeom prst="rect">
            <a:avLst/>
          </a:prstGeom>
        </p:spPr>
      </p:pic>
      <p:graphicFrame>
        <p:nvGraphicFramePr>
          <p:cNvPr id="10" name="Table 9">
            <a:extLst>
              <a:ext uri="{FF2B5EF4-FFF2-40B4-BE49-F238E27FC236}">
                <a16:creationId xmlns:a16="http://schemas.microsoft.com/office/drawing/2014/main" id="{9374AD06-B5BD-5E20-9212-2E0C8DFDC8AA}"/>
              </a:ext>
            </a:extLst>
          </p:cNvPr>
          <p:cNvGraphicFramePr>
            <a:graphicFrameLocks noGrp="1"/>
          </p:cNvGraphicFramePr>
          <p:nvPr/>
        </p:nvGraphicFramePr>
        <p:xfrm>
          <a:off x="146730" y="2207515"/>
          <a:ext cx="4563612" cy="4298045"/>
        </p:xfrm>
        <a:graphic>
          <a:graphicData uri="http://schemas.openxmlformats.org/drawingml/2006/table">
            <a:tbl>
              <a:tblPr/>
              <a:tblGrid>
                <a:gridCol w="654342">
                  <a:extLst>
                    <a:ext uri="{9D8B030D-6E8A-4147-A177-3AD203B41FA5}">
                      <a16:colId xmlns:a16="http://schemas.microsoft.com/office/drawing/2014/main" val="417494632"/>
                    </a:ext>
                  </a:extLst>
                </a:gridCol>
                <a:gridCol w="1224793">
                  <a:extLst>
                    <a:ext uri="{9D8B030D-6E8A-4147-A177-3AD203B41FA5}">
                      <a16:colId xmlns:a16="http://schemas.microsoft.com/office/drawing/2014/main" val="1207026662"/>
                    </a:ext>
                  </a:extLst>
                </a:gridCol>
                <a:gridCol w="2684477">
                  <a:extLst>
                    <a:ext uri="{9D8B030D-6E8A-4147-A177-3AD203B41FA5}">
                      <a16:colId xmlns:a16="http://schemas.microsoft.com/office/drawing/2014/main" val="3907034874"/>
                    </a:ext>
                  </a:extLst>
                </a:gridCol>
              </a:tblGrid>
              <a:tr h="137371">
                <a:tc>
                  <a:txBody>
                    <a:bodyPr/>
                    <a:lstStyle/>
                    <a:p>
                      <a:pPr algn="ctr"/>
                      <a:r>
                        <a:rPr lang="en-US" sz="800" b="1">
                          <a:effectLst/>
                        </a:rPr>
                        <a:t>Order</a:t>
                      </a:r>
                    </a:p>
                  </a:txBody>
                  <a:tcPr marL="13067" marR="13067" marT="6031" marB="6031" anchor="ctr">
                    <a:lnL>
                      <a:noFill/>
                    </a:lnL>
                    <a:lnR>
                      <a:noFill/>
                    </a:lnR>
                    <a:lnT>
                      <a:noFill/>
                    </a:lnT>
                    <a:lnB>
                      <a:noFill/>
                    </a:lnB>
                    <a:solidFill>
                      <a:srgbClr val="FFFFFF"/>
                    </a:solidFill>
                  </a:tcPr>
                </a:tc>
                <a:tc>
                  <a:txBody>
                    <a:bodyPr/>
                    <a:lstStyle/>
                    <a:p>
                      <a:r>
                        <a:rPr lang="en-US" sz="800" b="1">
                          <a:effectLst/>
                        </a:rPr>
                        <a:t>Module</a:t>
                      </a:r>
                    </a:p>
                  </a:txBody>
                  <a:tcPr marL="13067" marR="13067" marT="6031" marB="6031" anchor="ctr">
                    <a:lnL>
                      <a:noFill/>
                    </a:lnL>
                    <a:lnR>
                      <a:noFill/>
                    </a:lnR>
                    <a:lnT>
                      <a:noFill/>
                    </a:lnT>
                    <a:lnB>
                      <a:noFill/>
                    </a:lnB>
                    <a:solidFill>
                      <a:srgbClr val="FFFFFF"/>
                    </a:solidFill>
                  </a:tcPr>
                </a:tc>
                <a:tc>
                  <a:txBody>
                    <a:bodyPr/>
                    <a:lstStyle/>
                    <a:p>
                      <a:r>
                        <a:rPr lang="en-US" sz="800" b="1">
                          <a:effectLst/>
                        </a:rPr>
                        <a:t>Description</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3610428896"/>
                  </a:ext>
                </a:extLst>
              </a:tr>
              <a:tr h="424071">
                <a:tc>
                  <a:txBody>
                    <a:bodyPr/>
                    <a:lstStyle/>
                    <a:p>
                      <a:pPr algn="ctr"/>
                      <a:r>
                        <a:rPr lang="en-US" sz="800">
                          <a:effectLst/>
                        </a:rPr>
                        <a:t>1</a:t>
                      </a:r>
                    </a:p>
                  </a:txBody>
                  <a:tcPr marL="13067" marR="13067" marT="6031" marB="6031" anchor="ctr">
                    <a:lnL>
                      <a:noFill/>
                    </a:lnL>
                    <a:lnR>
                      <a:noFill/>
                    </a:lnR>
                    <a:lnT>
                      <a:noFill/>
                    </a:lnT>
                    <a:lnB>
                      <a:noFill/>
                    </a:lnB>
                    <a:solidFill>
                      <a:srgbClr val="FFFFFF"/>
                    </a:solidFill>
                  </a:tcPr>
                </a:tc>
                <a:tc>
                  <a:txBody>
                    <a:bodyPr/>
                    <a:lstStyle/>
                    <a:p>
                      <a:r>
                        <a:rPr lang="en-US" sz="800">
                          <a:effectLst/>
                        </a:rPr>
                        <a:t>Management Groups</a:t>
                      </a:r>
                    </a:p>
                  </a:txBody>
                  <a:tcPr marL="13067" marR="13067" marT="6031" marB="6031" anchor="ctr">
                    <a:lnL>
                      <a:noFill/>
                    </a:lnL>
                    <a:lnR>
                      <a:noFill/>
                    </a:lnR>
                    <a:lnT>
                      <a:noFill/>
                    </a:lnT>
                    <a:lnB>
                      <a:noFill/>
                    </a:lnB>
                    <a:solidFill>
                      <a:srgbClr val="FFFFFF"/>
                    </a:solidFill>
                  </a:tcPr>
                </a:tc>
                <a:tc>
                  <a:txBody>
                    <a:bodyPr/>
                    <a:lstStyle/>
                    <a:p>
                      <a:r>
                        <a:rPr lang="en-US" sz="800">
                          <a:effectLst/>
                        </a:rPr>
                        <a:t>Configures the management group hierarchy to support Azure Landing Zone reference implementation.</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551563899"/>
                  </a:ext>
                </a:extLst>
              </a:tr>
              <a:tr h="366731">
                <a:tc>
                  <a:txBody>
                    <a:bodyPr/>
                    <a:lstStyle/>
                    <a:p>
                      <a:pPr algn="ctr"/>
                      <a:r>
                        <a:rPr lang="en-US" sz="800">
                          <a:effectLst/>
                        </a:rPr>
                        <a:t>2</a:t>
                      </a:r>
                    </a:p>
                  </a:txBody>
                  <a:tcPr marL="13067" marR="13067" marT="6031" marB="6031" anchor="ctr">
                    <a:lnL>
                      <a:noFill/>
                    </a:lnL>
                    <a:lnR>
                      <a:noFill/>
                    </a:lnR>
                    <a:lnT>
                      <a:noFill/>
                    </a:lnT>
                    <a:lnB>
                      <a:noFill/>
                    </a:lnB>
                    <a:solidFill>
                      <a:srgbClr val="FFFFFF"/>
                    </a:solidFill>
                  </a:tcPr>
                </a:tc>
                <a:tc>
                  <a:txBody>
                    <a:bodyPr/>
                    <a:lstStyle/>
                    <a:p>
                      <a:r>
                        <a:rPr lang="en-US" sz="800">
                          <a:effectLst/>
                        </a:rPr>
                        <a:t>Custom Policy Definitions</a:t>
                      </a:r>
                    </a:p>
                  </a:txBody>
                  <a:tcPr marL="13067" marR="13067" marT="6031" marB="6031" anchor="ctr">
                    <a:lnL>
                      <a:noFill/>
                    </a:lnL>
                    <a:lnR>
                      <a:noFill/>
                    </a:lnR>
                    <a:lnT>
                      <a:noFill/>
                    </a:lnT>
                    <a:lnB>
                      <a:noFill/>
                    </a:lnB>
                    <a:solidFill>
                      <a:srgbClr val="FFFFFF"/>
                    </a:solidFill>
                  </a:tcPr>
                </a:tc>
                <a:tc>
                  <a:txBody>
                    <a:bodyPr/>
                    <a:lstStyle/>
                    <a:p>
                      <a:r>
                        <a:rPr lang="en-US" sz="800">
                          <a:effectLst/>
                        </a:rPr>
                        <a:t>Configures Custom Policy Definitions at the organization management group.</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602416663"/>
                  </a:ext>
                </a:extLst>
              </a:tr>
              <a:tr h="481410">
                <a:tc>
                  <a:txBody>
                    <a:bodyPr/>
                    <a:lstStyle/>
                    <a:p>
                      <a:pPr algn="ctr"/>
                      <a:r>
                        <a:rPr lang="en-US" sz="800">
                          <a:effectLst/>
                        </a:rPr>
                        <a:t>3</a:t>
                      </a:r>
                    </a:p>
                  </a:txBody>
                  <a:tcPr marL="13067" marR="13067" marT="6031" marB="6031" anchor="ctr">
                    <a:lnL>
                      <a:noFill/>
                    </a:lnL>
                    <a:lnR>
                      <a:noFill/>
                    </a:lnR>
                    <a:lnT>
                      <a:noFill/>
                    </a:lnT>
                    <a:lnB>
                      <a:noFill/>
                    </a:lnB>
                    <a:solidFill>
                      <a:srgbClr val="FFFFFF"/>
                    </a:solidFill>
                  </a:tcPr>
                </a:tc>
                <a:tc>
                  <a:txBody>
                    <a:bodyPr/>
                    <a:lstStyle/>
                    <a:p>
                      <a:r>
                        <a:rPr lang="en-US" sz="800">
                          <a:effectLst/>
                        </a:rPr>
                        <a:t>Custom Role Definitions</a:t>
                      </a:r>
                    </a:p>
                  </a:txBody>
                  <a:tcPr marL="13067" marR="13067" marT="6031" marB="6031" anchor="ctr">
                    <a:lnL>
                      <a:noFill/>
                    </a:lnL>
                    <a:lnR>
                      <a:noFill/>
                    </a:lnR>
                    <a:lnT>
                      <a:noFill/>
                    </a:lnT>
                    <a:lnB>
                      <a:noFill/>
                    </a:lnB>
                    <a:solidFill>
                      <a:srgbClr val="FFFFFF"/>
                    </a:solidFill>
                  </a:tcPr>
                </a:tc>
                <a:tc>
                  <a:txBody>
                    <a:bodyPr/>
                    <a:lstStyle/>
                    <a:p>
                      <a:r>
                        <a:rPr lang="en-US" sz="800">
                          <a:effectLst/>
                        </a:rPr>
                        <a:t>Configures custom roles based on Cloud Adoption Framework's recommendations at the organization management group.</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3776763217"/>
                  </a:ext>
                </a:extLst>
              </a:tr>
              <a:tr h="538750">
                <a:tc>
                  <a:txBody>
                    <a:bodyPr/>
                    <a:lstStyle/>
                    <a:p>
                      <a:pPr algn="ctr"/>
                      <a:r>
                        <a:rPr lang="en-US" sz="800">
                          <a:effectLst/>
                        </a:rPr>
                        <a:t>4</a:t>
                      </a:r>
                    </a:p>
                  </a:txBody>
                  <a:tcPr marL="13067" marR="13067" marT="6031" marB="6031" anchor="ctr">
                    <a:lnL>
                      <a:noFill/>
                    </a:lnL>
                    <a:lnR>
                      <a:noFill/>
                    </a:lnR>
                    <a:lnT>
                      <a:noFill/>
                    </a:lnT>
                    <a:lnB>
                      <a:noFill/>
                    </a:lnB>
                    <a:solidFill>
                      <a:srgbClr val="FFFFFF"/>
                    </a:solidFill>
                  </a:tcPr>
                </a:tc>
                <a:tc>
                  <a:txBody>
                    <a:bodyPr/>
                    <a:lstStyle/>
                    <a:p>
                      <a:r>
                        <a:rPr lang="en-US" sz="800">
                          <a:effectLst/>
                        </a:rPr>
                        <a:t>Logging &amp; Sentinel</a:t>
                      </a:r>
                    </a:p>
                  </a:txBody>
                  <a:tcPr marL="13067" marR="13067" marT="6031" marB="6031" anchor="ctr">
                    <a:lnL>
                      <a:noFill/>
                    </a:lnL>
                    <a:lnR>
                      <a:noFill/>
                    </a:lnR>
                    <a:lnT>
                      <a:noFill/>
                    </a:lnT>
                    <a:lnB>
                      <a:noFill/>
                    </a:lnB>
                    <a:solidFill>
                      <a:srgbClr val="FFFFFF"/>
                    </a:solidFill>
                  </a:tcPr>
                </a:tc>
                <a:tc>
                  <a:txBody>
                    <a:bodyPr/>
                    <a:lstStyle/>
                    <a:p>
                      <a:r>
                        <a:rPr lang="en-US" sz="800">
                          <a:effectLst/>
                        </a:rPr>
                        <a:t>Configures a centrally managed Log Analytics Workspace, Automation Account and Sentinel in the Logging subscription.</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4106559018"/>
                  </a:ext>
                </a:extLst>
              </a:tr>
              <a:tr h="538750">
                <a:tc>
                  <a:txBody>
                    <a:bodyPr/>
                    <a:lstStyle/>
                    <a:p>
                      <a:pPr algn="ctr"/>
                      <a:r>
                        <a:rPr lang="en-US" sz="800">
                          <a:effectLst/>
                        </a:rPr>
                        <a:t>5</a:t>
                      </a:r>
                    </a:p>
                  </a:txBody>
                  <a:tcPr marL="13067" marR="13067" marT="6031" marB="6031" anchor="ctr">
                    <a:lnL>
                      <a:noFill/>
                    </a:lnL>
                    <a:lnR>
                      <a:noFill/>
                    </a:lnR>
                    <a:lnT>
                      <a:noFill/>
                    </a:lnT>
                    <a:lnB>
                      <a:noFill/>
                    </a:lnB>
                    <a:solidFill>
                      <a:srgbClr val="FFFFFF"/>
                    </a:solidFill>
                  </a:tcPr>
                </a:tc>
                <a:tc>
                  <a:txBody>
                    <a:bodyPr/>
                    <a:lstStyle/>
                    <a:p>
                      <a:r>
                        <a:rPr lang="en-US" sz="800">
                          <a:effectLst/>
                        </a:rPr>
                        <a:t>Hub Networking</a:t>
                      </a:r>
                    </a:p>
                  </a:txBody>
                  <a:tcPr marL="13067" marR="13067" marT="6031" marB="6031" anchor="ctr">
                    <a:lnL>
                      <a:noFill/>
                    </a:lnL>
                    <a:lnR>
                      <a:noFill/>
                    </a:lnR>
                    <a:lnT>
                      <a:noFill/>
                    </a:lnT>
                    <a:lnB>
                      <a:noFill/>
                    </a:lnB>
                    <a:solidFill>
                      <a:srgbClr val="FFFFFF"/>
                    </a:solidFill>
                  </a:tcPr>
                </a:tc>
                <a:tc>
                  <a:txBody>
                    <a:bodyPr/>
                    <a:lstStyle/>
                    <a:p>
                      <a:r>
                        <a:rPr lang="en-US" sz="800">
                          <a:effectLst/>
                        </a:rPr>
                        <a:t>Azure supports two types of hub-and-spoke design, VNet hub and Virtual WAN hub. Creates resources in the Connectivity subscription.</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4071479682"/>
                  </a:ext>
                </a:extLst>
              </a:tr>
              <a:tr h="309391">
                <a:tc>
                  <a:txBody>
                    <a:bodyPr/>
                    <a:lstStyle/>
                    <a:p>
                      <a:pPr algn="ctr"/>
                      <a:r>
                        <a:rPr lang="en-US" sz="800">
                          <a:effectLst/>
                        </a:rPr>
                        <a:t>6</a:t>
                      </a:r>
                    </a:p>
                  </a:txBody>
                  <a:tcPr marL="13067" marR="13067" marT="6031" marB="6031" anchor="ctr">
                    <a:lnL>
                      <a:noFill/>
                    </a:lnL>
                    <a:lnR>
                      <a:noFill/>
                    </a:lnR>
                    <a:lnT>
                      <a:noFill/>
                    </a:lnT>
                    <a:lnB>
                      <a:noFill/>
                    </a:lnB>
                    <a:solidFill>
                      <a:srgbClr val="FFFFFF"/>
                    </a:solidFill>
                  </a:tcPr>
                </a:tc>
                <a:tc>
                  <a:txBody>
                    <a:bodyPr/>
                    <a:lstStyle/>
                    <a:p>
                      <a:r>
                        <a:rPr lang="en-US" sz="800">
                          <a:effectLst/>
                        </a:rPr>
                        <a:t>Role Assignments</a:t>
                      </a:r>
                    </a:p>
                  </a:txBody>
                  <a:tcPr marL="13067" marR="13067" marT="6031" marB="6031" anchor="ctr">
                    <a:lnL>
                      <a:noFill/>
                    </a:lnL>
                    <a:lnR>
                      <a:noFill/>
                    </a:lnR>
                    <a:lnT>
                      <a:noFill/>
                    </a:lnT>
                    <a:lnB>
                      <a:noFill/>
                    </a:lnB>
                    <a:solidFill>
                      <a:srgbClr val="FFFFFF"/>
                    </a:solidFill>
                  </a:tcPr>
                </a:tc>
                <a:tc>
                  <a:txBody>
                    <a:bodyPr/>
                    <a:lstStyle/>
                    <a:p>
                      <a:r>
                        <a:rPr lang="en-US" sz="800">
                          <a:effectLst/>
                        </a:rPr>
                        <a:t>Creates role assignments using built-in and custom role definitions.</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1855515094"/>
                  </a:ext>
                </a:extLst>
              </a:tr>
              <a:tr h="481410">
                <a:tc>
                  <a:txBody>
                    <a:bodyPr/>
                    <a:lstStyle/>
                    <a:p>
                      <a:pPr algn="ctr"/>
                      <a:r>
                        <a:rPr lang="en-US" sz="800">
                          <a:effectLst/>
                        </a:rPr>
                        <a:t>7</a:t>
                      </a:r>
                    </a:p>
                  </a:txBody>
                  <a:tcPr marL="13067" marR="13067" marT="6031" marB="6031" anchor="ctr">
                    <a:lnL>
                      <a:noFill/>
                    </a:lnL>
                    <a:lnR>
                      <a:noFill/>
                    </a:lnR>
                    <a:lnT>
                      <a:noFill/>
                    </a:lnT>
                    <a:lnB>
                      <a:noFill/>
                    </a:lnB>
                    <a:solidFill>
                      <a:srgbClr val="FFFFFF"/>
                    </a:solidFill>
                  </a:tcPr>
                </a:tc>
                <a:tc>
                  <a:txBody>
                    <a:bodyPr/>
                    <a:lstStyle/>
                    <a:p>
                      <a:r>
                        <a:rPr lang="en-US" sz="800">
                          <a:effectLst/>
                        </a:rPr>
                        <a:t>Subscription Placement</a:t>
                      </a:r>
                    </a:p>
                  </a:txBody>
                  <a:tcPr marL="13067" marR="13067" marT="6031" marB="6031" anchor="ctr">
                    <a:lnL>
                      <a:noFill/>
                    </a:lnL>
                    <a:lnR>
                      <a:noFill/>
                    </a:lnR>
                    <a:lnT>
                      <a:noFill/>
                    </a:lnT>
                    <a:lnB>
                      <a:noFill/>
                    </a:lnB>
                    <a:solidFill>
                      <a:srgbClr val="FFFFFF"/>
                    </a:solidFill>
                  </a:tcPr>
                </a:tc>
                <a:tc>
                  <a:txBody>
                    <a:bodyPr/>
                    <a:lstStyle/>
                    <a:p>
                      <a:r>
                        <a:rPr lang="en-US" sz="800">
                          <a:effectLst/>
                        </a:rPr>
                        <a:t>Moves one or more subscriptions (based on IDs) to the target Management Groups in your ALZ hierarchy.</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1983837937"/>
                  </a:ext>
                </a:extLst>
              </a:tr>
              <a:tr h="366731">
                <a:tc>
                  <a:txBody>
                    <a:bodyPr/>
                    <a:lstStyle/>
                    <a:p>
                      <a:pPr algn="ctr"/>
                      <a:r>
                        <a:rPr lang="en-US" sz="800">
                          <a:effectLst/>
                        </a:rPr>
                        <a:t>8</a:t>
                      </a:r>
                    </a:p>
                  </a:txBody>
                  <a:tcPr marL="13067" marR="13067" marT="6031" marB="6031" anchor="ctr">
                    <a:lnL>
                      <a:noFill/>
                    </a:lnL>
                    <a:lnR>
                      <a:noFill/>
                    </a:lnR>
                    <a:lnT>
                      <a:noFill/>
                    </a:lnT>
                    <a:lnB>
                      <a:noFill/>
                    </a:lnB>
                    <a:solidFill>
                      <a:srgbClr val="FFFFFF"/>
                    </a:solidFill>
                  </a:tcPr>
                </a:tc>
                <a:tc>
                  <a:txBody>
                    <a:bodyPr/>
                    <a:lstStyle/>
                    <a:p>
                      <a:r>
                        <a:rPr lang="en-US" sz="800">
                          <a:effectLst/>
                        </a:rPr>
                        <a:t>Built-In and Custom Policy Assignments</a:t>
                      </a:r>
                    </a:p>
                  </a:txBody>
                  <a:tcPr marL="13067" marR="13067" marT="6031" marB="6031" anchor="ctr">
                    <a:lnL>
                      <a:noFill/>
                    </a:lnL>
                    <a:lnR>
                      <a:noFill/>
                    </a:lnR>
                    <a:lnT>
                      <a:noFill/>
                    </a:lnT>
                    <a:lnB>
                      <a:noFill/>
                    </a:lnB>
                    <a:solidFill>
                      <a:srgbClr val="FFFFFF"/>
                    </a:solidFill>
                  </a:tcPr>
                </a:tc>
                <a:tc>
                  <a:txBody>
                    <a:bodyPr/>
                    <a:lstStyle/>
                    <a:p>
                      <a:r>
                        <a:rPr lang="en-US" sz="800">
                          <a:effectLst/>
                        </a:rPr>
                        <a:t>Creates policy assignments to provide governance at scale.</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2364483357"/>
                  </a:ext>
                </a:extLst>
              </a:tr>
              <a:tr h="653430">
                <a:tc>
                  <a:txBody>
                    <a:bodyPr/>
                    <a:lstStyle/>
                    <a:p>
                      <a:pPr algn="ctr"/>
                      <a:r>
                        <a:rPr lang="en-US" sz="800">
                          <a:effectLst/>
                        </a:rPr>
                        <a:t>9</a:t>
                      </a:r>
                    </a:p>
                  </a:txBody>
                  <a:tcPr marL="13067" marR="13067" marT="6031" marB="6031" anchor="ctr">
                    <a:lnL>
                      <a:noFill/>
                    </a:lnL>
                    <a:lnR>
                      <a:noFill/>
                    </a:lnR>
                    <a:lnT>
                      <a:noFill/>
                    </a:lnT>
                    <a:lnB>
                      <a:noFill/>
                    </a:lnB>
                    <a:solidFill>
                      <a:srgbClr val="FFFFFF"/>
                    </a:solidFill>
                  </a:tcPr>
                </a:tc>
                <a:tc>
                  <a:txBody>
                    <a:bodyPr/>
                    <a:lstStyle/>
                    <a:p>
                      <a:r>
                        <a:rPr lang="en-US" sz="800">
                          <a:effectLst/>
                        </a:rPr>
                        <a:t>Spoke Networking</a:t>
                      </a:r>
                    </a:p>
                  </a:txBody>
                  <a:tcPr marL="13067" marR="13067" marT="6031" marB="6031" anchor="ctr">
                    <a:lnL>
                      <a:noFill/>
                    </a:lnL>
                    <a:lnR>
                      <a:noFill/>
                    </a:lnR>
                    <a:lnT>
                      <a:noFill/>
                    </a:lnT>
                    <a:lnB>
                      <a:noFill/>
                    </a:lnB>
                    <a:solidFill>
                      <a:srgbClr val="FFFFFF"/>
                    </a:solidFill>
                  </a:tcPr>
                </a:tc>
                <a:tc>
                  <a:txBody>
                    <a:bodyPr/>
                    <a:lstStyle/>
                    <a:p>
                      <a:r>
                        <a:rPr lang="en-US" sz="800">
                          <a:effectLst/>
                        </a:rPr>
                        <a:t>Creates Spoke networking infrastructure for workloads with Virtual Network Peering (optional) to support Hub &amp; Spoke network topology or Virtual Hub Connection (optional).</a:t>
                      </a:r>
                    </a:p>
                  </a:txBody>
                  <a:tcPr marL="13067" marR="13067" marT="6031" marB="6031" anchor="ctr">
                    <a:lnL>
                      <a:noFill/>
                    </a:lnL>
                    <a:lnR>
                      <a:noFill/>
                    </a:lnR>
                    <a:lnT>
                      <a:noFill/>
                    </a:lnT>
                    <a:lnB>
                      <a:noFill/>
                    </a:lnB>
                    <a:solidFill>
                      <a:srgbClr val="FFFFFF"/>
                    </a:solidFill>
                  </a:tcPr>
                </a:tc>
                <a:extLst>
                  <a:ext uri="{0D108BD9-81ED-4DB2-BD59-A6C34878D82A}">
                    <a16:rowId xmlns:a16="http://schemas.microsoft.com/office/drawing/2014/main" val="626722347"/>
                  </a:ext>
                </a:extLst>
              </a:tr>
            </a:tbl>
          </a:graphicData>
        </a:graphic>
      </p:graphicFrame>
      <p:sp>
        <p:nvSpPr>
          <p:cNvPr id="5" name="Title 1">
            <a:extLst>
              <a:ext uri="{FF2B5EF4-FFF2-40B4-BE49-F238E27FC236}">
                <a16:creationId xmlns:a16="http://schemas.microsoft.com/office/drawing/2014/main" id="{23114C02-F63C-6C6D-7D70-E3F359888266}"/>
              </a:ext>
            </a:extLst>
          </p:cNvPr>
          <p:cNvSpPr>
            <a:spLocks noGrp="1"/>
          </p:cNvSpPr>
          <p:nvPr>
            <p:ph type="title"/>
          </p:nvPr>
        </p:nvSpPr>
        <p:spPr>
          <a:xfrm>
            <a:off x="283918" y="223274"/>
            <a:ext cx="11304865" cy="795089"/>
          </a:xfrm>
        </p:spPr>
        <p:txBody>
          <a:bodyPr/>
          <a:lstStyle/>
          <a:p>
            <a:r>
              <a:rPr lang="en-US" sz="3600" dirty="0">
                <a:solidFill>
                  <a:schemeClr val="accent4"/>
                </a:solidFill>
              </a:rPr>
              <a:t>Azure landing zone </a:t>
            </a:r>
            <a:r>
              <a:rPr lang="en-US" sz="3600" dirty="0"/>
              <a:t>conceptual architecture</a:t>
            </a:r>
            <a:br>
              <a:rPr lang="en-US" sz="3600" dirty="0"/>
            </a:br>
            <a:r>
              <a:rPr lang="en-US" sz="2800" dirty="0">
                <a:solidFill>
                  <a:schemeClr val="accent4"/>
                </a:solidFill>
                <a:latin typeface="Segoe UI Semilight" panose="020B0402040204020203" pitchFamily="34" charset="0"/>
                <a:cs typeface="Segoe UI Semilight" panose="020B0402040204020203" pitchFamily="34" charset="0"/>
              </a:rPr>
              <a:t>Bicep Reference Implementation</a:t>
            </a:r>
            <a:endParaRPr lang="en-US" sz="3600" dirty="0"/>
          </a:p>
        </p:txBody>
      </p:sp>
    </p:spTree>
    <p:extLst>
      <p:ext uri="{BB962C8B-B14F-4D97-AF65-F5344CB8AC3E}">
        <p14:creationId xmlns:p14="http://schemas.microsoft.com/office/powerpoint/2010/main" val="386136965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650CBB43-0A17-D659-9916-19C13FD44FC9}"/>
              </a:ext>
            </a:extLst>
          </p:cNvPr>
          <p:cNvSpPr txBox="1">
            <a:spLocks/>
          </p:cNvSpPr>
          <p:nvPr/>
        </p:nvSpPr>
        <p:spPr>
          <a:xfrm>
            <a:off x="352261" y="352440"/>
            <a:ext cx="11180770" cy="402674"/>
          </a:xfrm>
          <a:prstGeom prst="rect">
            <a:avLst/>
          </a:prstGeom>
        </p:spPr>
        <p:txBody>
          <a:bodyPr vert="horz" wrap="square" lIns="0" tIns="0" rIns="0" bIns="0" rtlCol="0" anchor="t">
            <a:spAutoFit/>
          </a:bodyPr>
          <a:lstStyle>
            <a:lvl1pPr algn="l" defTabSz="914016" rtl="0" eaLnBrk="1" latinLnBrk="0" hangingPunct="1">
              <a:lnSpc>
                <a:spcPts val="3135"/>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marL="0" marR="0" lvl="0" indent="0" algn="l" defTabSz="914016" rtl="0" eaLnBrk="1" fontAlgn="auto" latinLnBrk="0" hangingPunct="1">
              <a:lnSpc>
                <a:spcPts val="3135"/>
              </a:lnSpc>
              <a:spcBef>
                <a:spcPct val="0"/>
              </a:spcBef>
              <a:spcAft>
                <a:spcPts val="0"/>
              </a:spcAft>
              <a:buClrTx/>
              <a:buSzTx/>
              <a:buFontTx/>
              <a:buNone/>
              <a:tabLst/>
              <a:defRPr/>
            </a:pPr>
            <a:r>
              <a:rPr kumimoji="0" lang="en-US" sz="3600" b="0" i="0" u="none" strike="noStrike" kern="1200" cap="none" spc="-49" normalizeH="0" baseline="0" noProof="0" dirty="0">
                <a:ln w="3175">
                  <a:noFill/>
                </a:ln>
                <a:solidFill>
                  <a:srgbClr val="000000"/>
                </a:solidFill>
                <a:effectLst/>
                <a:uLnTx/>
                <a:uFillTx/>
                <a:latin typeface="Segoe UI Semibold"/>
                <a:ea typeface="+mn-ea"/>
                <a:cs typeface="Segoe UI" pitchFamily="34" charset="0"/>
              </a:rPr>
              <a:t>ISV considerations for Azure landing zones</a:t>
            </a:r>
          </a:p>
        </p:txBody>
      </p:sp>
      <p:pic>
        <p:nvPicPr>
          <p:cNvPr id="8" name="Picture 4" descr="Diagram that shows landing zone hierarchy without environment-specific management groups.">
            <a:extLst>
              <a:ext uri="{FF2B5EF4-FFF2-40B4-BE49-F238E27FC236}">
                <a16:creationId xmlns:a16="http://schemas.microsoft.com/office/drawing/2014/main" id="{121AAD05-6B18-DB21-0724-16AD3F4D36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2646" y="1448752"/>
            <a:ext cx="5943600" cy="44481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iagram that shows two management group hierarchies. Option A shows separate platform management groups for management, connectivity, and identity. Option B includes a platform management group option with a single management group.">
            <a:extLst>
              <a:ext uri="{FF2B5EF4-FFF2-40B4-BE49-F238E27FC236}">
                <a16:creationId xmlns:a16="http://schemas.microsoft.com/office/drawing/2014/main" id="{30525857-6DA8-23D5-87B5-AB97829AB9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661" y="1057275"/>
            <a:ext cx="6096000" cy="474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256259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0225B-3FBC-433F-995B-F5C2E9963764}"/>
              </a:ext>
            </a:extLst>
          </p:cNvPr>
          <p:cNvSpPr>
            <a:spLocks noGrp="1"/>
          </p:cNvSpPr>
          <p:nvPr>
            <p:ph type="title"/>
          </p:nvPr>
        </p:nvSpPr>
        <p:spPr>
          <a:xfrm>
            <a:off x="456797" y="620828"/>
            <a:ext cx="11304865" cy="402674"/>
          </a:xfrm>
        </p:spPr>
        <p:txBody>
          <a:bodyPr/>
          <a:lstStyle/>
          <a:p>
            <a:r>
              <a:rPr lang="en-US" sz="3600"/>
              <a:t>Common implementation approach</a:t>
            </a:r>
          </a:p>
        </p:txBody>
      </p:sp>
      <p:sp>
        <p:nvSpPr>
          <p:cNvPr id="3" name="Rectangle 2">
            <a:extLst>
              <a:ext uri="{FF2B5EF4-FFF2-40B4-BE49-F238E27FC236}">
                <a16:creationId xmlns:a16="http://schemas.microsoft.com/office/drawing/2014/main" id="{472686BD-A91E-4B9B-9E57-2060B70DC8AE}"/>
              </a:ext>
            </a:extLst>
          </p:cNvPr>
          <p:cNvSpPr/>
          <p:nvPr/>
        </p:nvSpPr>
        <p:spPr>
          <a:xfrm>
            <a:off x="618778" y="3745479"/>
            <a:ext cx="3723015" cy="2681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Azure billing and AD tenant</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Identity and access management</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Network topology and connectivity</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Resource organization</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Governance </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Management</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Security</a:t>
            </a:r>
          </a:p>
          <a:p>
            <a:pPr marL="285695" marR="0" lvl="0" indent="-285695" algn="l" defTabSz="914225"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Platform automation and DevOps</a:t>
            </a:r>
            <a:endPar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endParaRPr>
          </a:p>
        </p:txBody>
      </p:sp>
      <p:grpSp>
        <p:nvGrpSpPr>
          <p:cNvPr id="9" name="Group 8">
            <a:extLst>
              <a:ext uri="{FF2B5EF4-FFF2-40B4-BE49-F238E27FC236}">
                <a16:creationId xmlns:a16="http://schemas.microsoft.com/office/drawing/2014/main" id="{0556B5F6-B2CF-446C-A024-DB4F48187974}"/>
              </a:ext>
              <a:ext uri="{C183D7F6-B498-43B3-948B-1728B52AA6E4}">
                <adec:decorative xmlns:adec="http://schemas.microsoft.com/office/drawing/2017/decorative" val="1"/>
              </a:ext>
            </a:extLst>
          </p:cNvPr>
          <p:cNvGrpSpPr/>
          <p:nvPr/>
        </p:nvGrpSpPr>
        <p:grpSpPr>
          <a:xfrm>
            <a:off x="7349881" y="2189423"/>
            <a:ext cx="4841256" cy="4451345"/>
            <a:chOff x="7350059" y="1521786"/>
            <a:chExt cx="4841942" cy="4451977"/>
          </a:xfrm>
        </p:grpSpPr>
        <p:sp>
          <p:nvSpPr>
            <p:cNvPr id="12" name="Rectangle 11">
              <a:extLst>
                <a:ext uri="{FF2B5EF4-FFF2-40B4-BE49-F238E27FC236}">
                  <a16:creationId xmlns:a16="http://schemas.microsoft.com/office/drawing/2014/main" id="{8713776B-F16F-46AB-8CFA-A609BF39D19C}"/>
                </a:ext>
              </a:extLst>
            </p:cNvPr>
            <p:cNvSpPr/>
            <p:nvPr/>
          </p:nvSpPr>
          <p:spPr bwMode="auto">
            <a:xfrm>
              <a:off x="7350059" y="1521786"/>
              <a:ext cx="4841942" cy="44519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0B50A127-3685-43A8-9165-227047A12801}"/>
                </a:ext>
              </a:extLst>
            </p:cNvPr>
            <p:cNvPicPr>
              <a:picLocks noChangeAspect="1"/>
            </p:cNvPicPr>
            <p:nvPr/>
          </p:nvPicPr>
          <p:blipFill>
            <a:blip r:embed="rId3"/>
            <a:stretch>
              <a:fillRect/>
            </a:stretch>
          </p:blipFill>
          <p:spPr>
            <a:xfrm>
              <a:off x="7550335" y="1768046"/>
              <a:ext cx="4490640" cy="3480056"/>
            </a:xfrm>
            <a:prstGeom prst="rect">
              <a:avLst/>
            </a:prstGeom>
          </p:spPr>
        </p:pic>
        <p:sp>
          <p:nvSpPr>
            <p:cNvPr id="7" name="Rectangle 6">
              <a:extLst>
                <a:ext uri="{FF2B5EF4-FFF2-40B4-BE49-F238E27FC236}">
                  <a16:creationId xmlns:a16="http://schemas.microsoft.com/office/drawing/2014/main" id="{B8A27BE1-CDFC-48E4-8261-8CFA6C629DD9}"/>
                </a:ext>
              </a:extLst>
            </p:cNvPr>
            <p:cNvSpPr/>
            <p:nvPr/>
          </p:nvSpPr>
          <p:spPr bwMode="auto">
            <a:xfrm>
              <a:off x="11673068" y="4838218"/>
              <a:ext cx="409884" cy="40988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6" name="Picture 5">
            <a:extLst>
              <a:ext uri="{FF2B5EF4-FFF2-40B4-BE49-F238E27FC236}">
                <a16:creationId xmlns:a16="http://schemas.microsoft.com/office/drawing/2014/main" id="{A5DC3C9F-F661-432F-88BD-BBC98DCD66E2}"/>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326150" y="1478356"/>
            <a:ext cx="2087656" cy="2138706"/>
          </a:xfrm>
          <a:prstGeom prst="rect">
            <a:avLst/>
          </a:prstGeom>
        </p:spPr>
      </p:pic>
      <p:sp>
        <p:nvSpPr>
          <p:cNvPr id="10" name="Rectangle 9">
            <a:extLst>
              <a:ext uri="{FF2B5EF4-FFF2-40B4-BE49-F238E27FC236}">
                <a16:creationId xmlns:a16="http://schemas.microsoft.com/office/drawing/2014/main" id="{1AC7EADB-AD70-4B05-90F9-08052C9ECB33}"/>
              </a:ext>
              <a:ext uri="{C183D7F6-B498-43B3-948B-1728B52AA6E4}">
                <adec:decorative xmlns:adec="http://schemas.microsoft.com/office/drawing/2017/decorative" val="1"/>
              </a:ext>
            </a:extLst>
          </p:cNvPr>
          <p:cNvSpPr/>
          <p:nvPr/>
        </p:nvSpPr>
        <p:spPr bwMode="auto">
          <a:xfrm>
            <a:off x="7170364" y="2403621"/>
            <a:ext cx="4911738" cy="4115439"/>
          </a:xfrm>
          <a:prstGeom prst="rect">
            <a:avLst/>
          </a:prstGeom>
          <a:gradFill>
            <a:gsLst>
              <a:gs pos="9000">
                <a:schemeClr val="bg1"/>
              </a:gs>
              <a:gs pos="85000">
                <a:schemeClr val="bg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D554F58E-8E5E-4C36-9B8D-F658BA580786}"/>
              </a:ext>
              <a:ext uri="{C183D7F6-B498-43B3-948B-1728B52AA6E4}">
                <adec:decorative xmlns:adec="http://schemas.microsoft.com/office/drawing/2017/decorative" val="1"/>
              </a:ext>
            </a:extLst>
          </p:cNvPr>
          <p:cNvGrpSpPr/>
          <p:nvPr/>
        </p:nvGrpSpPr>
        <p:grpSpPr>
          <a:xfrm>
            <a:off x="5161104" y="2739163"/>
            <a:ext cx="4092485" cy="449224"/>
            <a:chOff x="4230547" y="2739065"/>
            <a:chExt cx="4093066" cy="449288"/>
          </a:xfrm>
        </p:grpSpPr>
        <p:sp>
          <p:nvSpPr>
            <p:cNvPr id="20" name="Graphic 41">
              <a:extLst>
                <a:ext uri="{FF2B5EF4-FFF2-40B4-BE49-F238E27FC236}">
                  <a16:creationId xmlns:a16="http://schemas.microsoft.com/office/drawing/2014/main" id="{2915DD6C-0BD6-4580-A7B7-CA08BCCFC4C9}"/>
                </a:ext>
              </a:extLst>
            </p:cNvPr>
            <p:cNvSpPr/>
            <p:nvPr/>
          </p:nvSpPr>
          <p:spPr>
            <a:xfrm>
              <a:off x="8113070" y="2739065"/>
              <a:ext cx="210543" cy="449288"/>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8" name="Straight Connector 17">
              <a:extLst>
                <a:ext uri="{FF2B5EF4-FFF2-40B4-BE49-F238E27FC236}">
                  <a16:creationId xmlns:a16="http://schemas.microsoft.com/office/drawing/2014/main" id="{51DF2B1F-CBA6-49C9-9827-D83B81750600}"/>
                </a:ext>
              </a:extLst>
            </p:cNvPr>
            <p:cNvCxnSpPr>
              <a:cxnSpLocks/>
            </p:cNvCxnSpPr>
            <p:nvPr/>
          </p:nvCxnSpPr>
          <p:spPr>
            <a:xfrm>
              <a:off x="4230547" y="2963709"/>
              <a:ext cx="4072078" cy="0"/>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A91F35C4-C1B8-46B3-93B7-A37C17A3213A}"/>
              </a:ext>
            </a:extLst>
          </p:cNvPr>
          <p:cNvSpPr txBox="1"/>
          <p:nvPr/>
        </p:nvSpPr>
        <p:spPr>
          <a:xfrm>
            <a:off x="7726146" y="1812672"/>
            <a:ext cx="4355956" cy="492443"/>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Target end-state</a:t>
            </a:r>
            <a:r>
              <a:rPr kumimoji="0" lang="en-US" sz="1600" b="0" i="0" u="none" strike="noStrike" kern="1200" cap="none" spc="0" normalizeH="0" baseline="0" noProof="0">
                <a:ln>
                  <a:noFill/>
                </a:ln>
                <a:solidFill>
                  <a:srgbClr val="000000"/>
                </a:solidFill>
                <a:effectLst/>
                <a:uLnTx/>
                <a:uFillTx/>
                <a:latin typeface="Segoe UI"/>
                <a:ea typeface="+mn-ea"/>
                <a:cs typeface="+mn-cs"/>
              </a:rPr>
              <a:t>:</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Azure landing zones conceptual architecture</a:t>
            </a:r>
          </a:p>
        </p:txBody>
      </p:sp>
      <p:cxnSp>
        <p:nvCxnSpPr>
          <p:cNvPr id="27" name="Straight Connector 26">
            <a:extLst>
              <a:ext uri="{FF2B5EF4-FFF2-40B4-BE49-F238E27FC236}">
                <a16:creationId xmlns:a16="http://schemas.microsoft.com/office/drawing/2014/main" id="{D17CE021-13CC-40CF-A17F-83D1298D0937}"/>
              </a:ext>
              <a:ext uri="{C183D7F6-B498-43B3-948B-1728B52AA6E4}">
                <adec:decorative xmlns:adec="http://schemas.microsoft.com/office/drawing/2017/decorative" val="1"/>
              </a:ext>
            </a:extLst>
          </p:cNvPr>
          <p:cNvCxnSpPr>
            <a:cxnSpLocks/>
            <a:endCxn id="31" idx="0"/>
          </p:cNvCxnSpPr>
          <p:nvPr/>
        </p:nvCxnSpPr>
        <p:spPr>
          <a:xfrm flipV="1">
            <a:off x="4230812" y="3930122"/>
            <a:ext cx="2281552" cy="2"/>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Arc 30" descr="Circular cycle arrow 1">
            <a:extLst>
              <a:ext uri="{FF2B5EF4-FFF2-40B4-BE49-F238E27FC236}">
                <a16:creationId xmlns:a16="http://schemas.microsoft.com/office/drawing/2014/main" id="{67D22157-04EA-4BA5-87A7-67CF02A38C04}"/>
              </a:ext>
            </a:extLst>
          </p:cNvPr>
          <p:cNvSpPr/>
          <p:nvPr/>
        </p:nvSpPr>
        <p:spPr>
          <a:xfrm>
            <a:off x="5564900" y="3930124"/>
            <a:ext cx="1894930" cy="1894930"/>
          </a:xfrm>
          <a:prstGeom prst="arc">
            <a:avLst>
              <a:gd name="adj1" fmla="val 16200000"/>
              <a:gd name="adj2" fmla="val 4115324"/>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5" name="TextBox 44">
            <a:extLst>
              <a:ext uri="{FF2B5EF4-FFF2-40B4-BE49-F238E27FC236}">
                <a16:creationId xmlns:a16="http://schemas.microsoft.com/office/drawing/2014/main" id="{EC6A8F7A-2F73-4B16-A083-CFA7736412E3}"/>
              </a:ext>
            </a:extLst>
          </p:cNvPr>
          <p:cNvSpPr txBox="1"/>
          <p:nvPr/>
        </p:nvSpPr>
        <p:spPr>
          <a:xfrm>
            <a:off x="6690735" y="4783049"/>
            <a:ext cx="1407615" cy="332399"/>
          </a:xfrm>
          <a:prstGeom prst="rect">
            <a:avLst/>
          </a:prstGeom>
          <a:solidFill>
            <a:srgbClr val="FFFFFF"/>
          </a:solidFill>
        </p:spPr>
        <p:txBody>
          <a:bodyPr wrap="square" lIns="91427" tIns="0" rIns="91427" bIns="0"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78D3"/>
                </a:solidFill>
                <a:effectLst/>
                <a:uLnTx/>
                <a:uFillTx/>
                <a:latin typeface="Segoe UI Semibold"/>
                <a:ea typeface="+mn-ea"/>
                <a:cs typeface="+mn-cs"/>
              </a:rPr>
              <a:t>Small implementation</a:t>
            </a:r>
          </a:p>
        </p:txBody>
      </p:sp>
      <p:sp>
        <p:nvSpPr>
          <p:cNvPr id="41" name="Arc 40" descr="Circular cycle arrow 2&#10;">
            <a:extLst>
              <a:ext uri="{FF2B5EF4-FFF2-40B4-BE49-F238E27FC236}">
                <a16:creationId xmlns:a16="http://schemas.microsoft.com/office/drawing/2014/main" id="{B5DE5FA4-C5DB-4B70-82AC-A8E4044A8824}"/>
              </a:ext>
            </a:extLst>
          </p:cNvPr>
          <p:cNvSpPr/>
          <p:nvPr/>
        </p:nvSpPr>
        <p:spPr>
          <a:xfrm>
            <a:off x="5564900" y="3930124"/>
            <a:ext cx="1894930" cy="1894930"/>
          </a:xfrm>
          <a:prstGeom prst="arc">
            <a:avLst>
              <a:gd name="adj1" fmla="val 5382306"/>
              <a:gd name="adj2" fmla="val 13572550"/>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6" name="TextBox 45">
            <a:extLst>
              <a:ext uri="{FF2B5EF4-FFF2-40B4-BE49-F238E27FC236}">
                <a16:creationId xmlns:a16="http://schemas.microsoft.com/office/drawing/2014/main" id="{5F214E91-4F9D-4022-AD80-F42A9870ABAD}"/>
              </a:ext>
            </a:extLst>
          </p:cNvPr>
          <p:cNvSpPr txBox="1"/>
          <p:nvPr/>
        </p:nvSpPr>
        <p:spPr>
          <a:xfrm>
            <a:off x="4914273" y="4783049"/>
            <a:ext cx="1407615" cy="332399"/>
          </a:xfrm>
          <a:prstGeom prst="rect">
            <a:avLst/>
          </a:prstGeom>
          <a:solidFill>
            <a:srgbClr val="FFFFFF"/>
          </a:solidFill>
        </p:spPr>
        <p:txBody>
          <a:bodyPr wrap="square" lIns="91427" tIns="0" rIns="91427" bIns="0"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78D3"/>
                </a:solidFill>
                <a:effectLst/>
                <a:uLnTx/>
                <a:uFillTx/>
                <a:latin typeface="Segoe UI Semibold"/>
                <a:ea typeface="+mn-ea"/>
                <a:cs typeface="+mn-cs"/>
              </a:rPr>
              <a:t>Iterate</a:t>
            </a:r>
            <a:br>
              <a:rPr kumimoji="0" lang="en-US" sz="1200" b="0" i="0" u="none" strike="noStrike" kern="1200" cap="none" spc="0" normalizeH="0" baseline="0" noProof="0">
                <a:ln>
                  <a:noFill/>
                </a:ln>
                <a:solidFill>
                  <a:srgbClr val="0078D3"/>
                </a:solidFill>
                <a:effectLst/>
                <a:uLnTx/>
                <a:uFillTx/>
                <a:latin typeface="Segoe UI Semibold"/>
                <a:ea typeface="+mn-ea"/>
                <a:cs typeface="+mn-cs"/>
              </a:rPr>
            </a:br>
            <a:r>
              <a:rPr kumimoji="0" lang="en-US" sz="1200" b="0" i="0" u="none" strike="noStrike" kern="1200" cap="none" spc="0" normalizeH="0" baseline="0" noProof="0">
                <a:ln>
                  <a:noFill/>
                </a:ln>
                <a:solidFill>
                  <a:srgbClr val="0078D3"/>
                </a:solidFill>
                <a:effectLst/>
                <a:uLnTx/>
                <a:uFillTx/>
                <a:latin typeface="Segoe UI Semibold"/>
                <a:ea typeface="+mn-ea"/>
                <a:cs typeface="+mn-cs"/>
              </a:rPr>
              <a:t>and check</a:t>
            </a:r>
          </a:p>
        </p:txBody>
      </p:sp>
      <p:grpSp>
        <p:nvGrpSpPr>
          <p:cNvPr id="32" name="Group 31">
            <a:extLst>
              <a:ext uri="{FF2B5EF4-FFF2-40B4-BE49-F238E27FC236}">
                <a16:creationId xmlns:a16="http://schemas.microsoft.com/office/drawing/2014/main" id="{FD0AFC57-C7A7-480D-BBE4-188EE5D3B5FD}"/>
              </a:ext>
              <a:ext uri="{C183D7F6-B498-43B3-948B-1728B52AA6E4}">
                <adec:decorative xmlns:adec="http://schemas.microsoft.com/office/drawing/2017/decorative" val="1"/>
              </a:ext>
            </a:extLst>
          </p:cNvPr>
          <p:cNvGrpSpPr/>
          <p:nvPr/>
        </p:nvGrpSpPr>
        <p:grpSpPr>
          <a:xfrm>
            <a:off x="6512364" y="3707427"/>
            <a:ext cx="2741225" cy="449224"/>
            <a:chOff x="5581999" y="2739065"/>
            <a:chExt cx="2741614" cy="449288"/>
          </a:xfrm>
        </p:grpSpPr>
        <p:sp>
          <p:nvSpPr>
            <p:cNvPr id="33" name="Graphic 41">
              <a:extLst>
                <a:ext uri="{FF2B5EF4-FFF2-40B4-BE49-F238E27FC236}">
                  <a16:creationId xmlns:a16="http://schemas.microsoft.com/office/drawing/2014/main" id="{19A74DFF-889A-415C-92CA-D95DEF9BC6FF}"/>
                </a:ext>
              </a:extLst>
            </p:cNvPr>
            <p:cNvSpPr/>
            <p:nvPr/>
          </p:nvSpPr>
          <p:spPr>
            <a:xfrm>
              <a:off x="8113070" y="2739065"/>
              <a:ext cx="210543" cy="449288"/>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34" name="Straight Connector 33">
              <a:extLst>
                <a:ext uri="{FF2B5EF4-FFF2-40B4-BE49-F238E27FC236}">
                  <a16:creationId xmlns:a16="http://schemas.microsoft.com/office/drawing/2014/main" id="{785775CA-F843-4FE9-A96E-7078274C37C4}"/>
                </a:ext>
              </a:extLst>
            </p:cNvPr>
            <p:cNvCxnSpPr>
              <a:cxnSpLocks/>
            </p:cNvCxnSpPr>
            <p:nvPr/>
          </p:nvCxnSpPr>
          <p:spPr>
            <a:xfrm>
              <a:off x="5581999" y="2963709"/>
              <a:ext cx="2720626" cy="0"/>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3" name="Graphic 41">
            <a:extLst>
              <a:ext uri="{FF2B5EF4-FFF2-40B4-BE49-F238E27FC236}">
                <a16:creationId xmlns:a16="http://schemas.microsoft.com/office/drawing/2014/main" id="{A0490C4D-DF7B-4CFE-A34E-844808F27F3B}"/>
              </a:ext>
              <a:ext uri="{C183D7F6-B498-43B3-948B-1728B52AA6E4}">
                <adec:decorative xmlns:adec="http://schemas.microsoft.com/office/drawing/2017/decorative" val="1"/>
              </a:ext>
            </a:extLst>
          </p:cNvPr>
          <p:cNvSpPr/>
          <p:nvPr/>
        </p:nvSpPr>
        <p:spPr>
          <a:xfrm rot="18900000">
            <a:off x="5758972" y="4096226"/>
            <a:ext cx="134042" cy="286039"/>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Graphic 41">
            <a:extLst>
              <a:ext uri="{FF2B5EF4-FFF2-40B4-BE49-F238E27FC236}">
                <a16:creationId xmlns:a16="http://schemas.microsoft.com/office/drawing/2014/main" id="{9177C6A7-17E3-4594-A1EF-564A2852AB6E}"/>
              </a:ext>
              <a:ext uri="{C183D7F6-B498-43B3-948B-1728B52AA6E4}">
                <adec:decorative xmlns:adec="http://schemas.microsoft.com/office/drawing/2017/decorative" val="1"/>
              </a:ext>
            </a:extLst>
          </p:cNvPr>
          <p:cNvSpPr/>
          <p:nvPr/>
        </p:nvSpPr>
        <p:spPr>
          <a:xfrm rot="8952158">
            <a:off x="6851940" y="5597665"/>
            <a:ext cx="134042" cy="286039"/>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EDC0162C-5B15-4849-9304-18D7297ACE90}"/>
              </a:ext>
            </a:extLst>
          </p:cNvPr>
          <p:cNvSpPr txBox="1"/>
          <p:nvPr/>
        </p:nvSpPr>
        <p:spPr>
          <a:xfrm>
            <a:off x="4193559" y="2838812"/>
            <a:ext cx="1727971" cy="221599"/>
          </a:xfrm>
          <a:prstGeom prst="rect">
            <a:avLst/>
          </a:prstGeom>
          <a:solidFill>
            <a:srgbClr val="FFFFFF"/>
          </a:solidFill>
        </p:spPr>
        <p:txBody>
          <a:bodyPr wrap="square" lIns="91427" tIns="0" rIns="91427" bIns="0"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Check all boxes</a:t>
            </a:r>
          </a:p>
        </p:txBody>
      </p:sp>
      <p:sp>
        <p:nvSpPr>
          <p:cNvPr id="28" name="TextBox 27">
            <a:extLst>
              <a:ext uri="{FF2B5EF4-FFF2-40B4-BE49-F238E27FC236}">
                <a16:creationId xmlns:a16="http://schemas.microsoft.com/office/drawing/2014/main" id="{86F73137-FDD3-41FC-8A0A-67E37949D0F1}"/>
              </a:ext>
            </a:extLst>
          </p:cNvPr>
          <p:cNvSpPr txBox="1"/>
          <p:nvPr/>
        </p:nvSpPr>
        <p:spPr>
          <a:xfrm>
            <a:off x="4193559" y="3805161"/>
            <a:ext cx="1732243" cy="221599"/>
          </a:xfrm>
          <a:prstGeom prst="rect">
            <a:avLst/>
          </a:prstGeom>
          <a:solidFill>
            <a:srgbClr val="FFFFFF"/>
          </a:solidFill>
        </p:spPr>
        <p:txBody>
          <a:bodyPr wrap="none" lIns="91427" tIns="0" rIns="91427" bIns="0"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Check few boxes</a:t>
            </a:r>
          </a:p>
        </p:txBody>
      </p:sp>
      <p:sp>
        <p:nvSpPr>
          <p:cNvPr id="47" name="Rectangle 46">
            <a:extLst>
              <a:ext uri="{FF2B5EF4-FFF2-40B4-BE49-F238E27FC236}">
                <a16:creationId xmlns:a16="http://schemas.microsoft.com/office/drawing/2014/main" id="{5E369970-4B98-409E-9230-EC935C63DE75}"/>
              </a:ext>
              <a:ext uri="{C183D7F6-B498-43B3-948B-1728B52AA6E4}">
                <adec:decorative xmlns:adec="http://schemas.microsoft.com/office/drawing/2017/decorative" val="1"/>
              </a:ext>
            </a:extLst>
          </p:cNvPr>
          <p:cNvSpPr/>
          <p:nvPr/>
        </p:nvSpPr>
        <p:spPr bwMode="auto">
          <a:xfrm>
            <a:off x="7349883" y="3757502"/>
            <a:ext cx="1688903" cy="345242"/>
          </a:xfrm>
          <a:prstGeom prst="rect">
            <a:avLst/>
          </a:prstGeom>
          <a:solidFill>
            <a:schemeClr val="bg1"/>
          </a:solidFill>
          <a:ln>
            <a:noFill/>
            <a:headEnd type="none" w="med" len="med"/>
            <a:tailEnd type="none" w="med" len="med"/>
          </a:ln>
          <a:effectLst>
            <a:softEdge rad="63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434F8027-2488-40D0-8020-17D02BD5DFED}"/>
              </a:ext>
            </a:extLst>
          </p:cNvPr>
          <p:cNvSpPr txBox="1"/>
          <p:nvPr/>
        </p:nvSpPr>
        <p:spPr>
          <a:xfrm>
            <a:off x="7394542" y="3805161"/>
            <a:ext cx="1598353" cy="221581"/>
          </a:xfrm>
          <a:prstGeom prst="rect">
            <a:avLst/>
          </a:prstGeom>
          <a:noFill/>
        </p:spPr>
        <p:txBody>
          <a:bodyPr wrap="square" lIns="91427" tIns="0" rIns="91427" bIns="0"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Check all boxes</a:t>
            </a:r>
          </a:p>
        </p:txBody>
      </p:sp>
    </p:spTree>
    <p:extLst>
      <p:ext uri="{BB962C8B-B14F-4D97-AF65-F5344CB8AC3E}">
        <p14:creationId xmlns:p14="http://schemas.microsoft.com/office/powerpoint/2010/main" val="8017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50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42"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anim calcmode="lin" valueType="num">
                                      <p:cBhvr>
                                        <p:cTn id="28" dur="500" fill="hold"/>
                                        <p:tgtEl>
                                          <p:spTgt spid="14"/>
                                        </p:tgtEl>
                                        <p:attrNameLst>
                                          <p:attrName>ppt_x</p:attrName>
                                        </p:attrNameLst>
                                      </p:cBhvr>
                                      <p:tavLst>
                                        <p:tav tm="0">
                                          <p:val>
                                            <p:strVal val="#ppt_x"/>
                                          </p:val>
                                        </p:tav>
                                        <p:tav tm="100000">
                                          <p:val>
                                            <p:strVal val="#ppt_x"/>
                                          </p:val>
                                        </p:tav>
                                      </p:tavLst>
                                    </p:anim>
                                    <p:anim calcmode="lin" valueType="num">
                                      <p:cBhvr>
                                        <p:cTn id="29" dur="500" fill="hold"/>
                                        <p:tgtEl>
                                          <p:spTgt spid="14"/>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10" presetClass="entr" presetSubtype="0" fill="hold" grpId="0" nodeType="afterEffect">
                                  <p:stCondLst>
                                    <p:cond delay="75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par>
                          <p:cTn id="34" fill="hold">
                            <p:stCondLst>
                              <p:cond delay="3750"/>
                            </p:stCondLst>
                            <p:childTnLst>
                              <p:par>
                                <p:cTn id="35" presetID="22" presetClass="entr" presetSubtype="8" fill="hold"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left)">
                                      <p:cBhvr>
                                        <p:cTn id="37" dur="500"/>
                                        <p:tgtEl>
                                          <p:spTgt spid="27"/>
                                        </p:tgtEl>
                                      </p:cBhvr>
                                    </p:animEffect>
                                  </p:childTnLst>
                                </p:cTn>
                              </p:par>
                            </p:childTnLst>
                          </p:cTn>
                        </p:par>
                        <p:par>
                          <p:cTn id="38" fill="hold">
                            <p:stCondLst>
                              <p:cond delay="4250"/>
                            </p:stCondLst>
                            <p:childTnLst>
                              <p:par>
                                <p:cTn id="39" presetID="22" presetClass="entr" presetSubtype="1" fill="hold" grpId="0"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wipe(up)">
                                      <p:cBhvr>
                                        <p:cTn id="41" dur="1000"/>
                                        <p:tgtEl>
                                          <p:spTgt spid="31"/>
                                        </p:tgtEl>
                                      </p:cBhvr>
                                    </p:animEffect>
                                  </p:childTnLst>
                                </p:cTn>
                              </p:par>
                              <p:par>
                                <p:cTn id="42" presetID="10" presetClass="entr" presetSubtype="0" fill="hold" grpId="0" nodeType="withEffect">
                                  <p:stCondLst>
                                    <p:cond delay="25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par>
                                <p:cTn id="45" presetID="10" presetClass="entr" presetSubtype="0" fill="hold" grpId="0" nodeType="withEffect">
                                  <p:stCondLst>
                                    <p:cond delay="50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childTnLst>
                          </p:cTn>
                        </p:par>
                        <p:par>
                          <p:cTn id="48" fill="hold">
                            <p:stCondLst>
                              <p:cond delay="5250"/>
                            </p:stCondLst>
                            <p:childTnLst>
                              <p:par>
                                <p:cTn id="49" presetID="22" presetClass="entr" presetSubtype="4" fill="hold" grpId="0" nodeType="after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wipe(down)">
                                      <p:cBhvr>
                                        <p:cTn id="51" dur="1000"/>
                                        <p:tgtEl>
                                          <p:spTgt spid="41"/>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500"/>
                                        <p:tgtEl>
                                          <p:spTgt spid="46"/>
                                        </p:tgtEl>
                                      </p:cBhvr>
                                    </p:animEffect>
                                  </p:childTnLst>
                                </p:cTn>
                              </p:par>
                              <p:par>
                                <p:cTn id="55" presetID="10" presetClass="entr" presetSubtype="0" fill="hold" grpId="0" nodeType="withEffect">
                                  <p:stCondLst>
                                    <p:cond delay="50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childTnLst>
                          </p:cTn>
                        </p:par>
                        <p:par>
                          <p:cTn id="58" fill="hold">
                            <p:stCondLst>
                              <p:cond delay="6250"/>
                            </p:stCondLst>
                            <p:childTnLst>
                              <p:par>
                                <p:cTn id="59" presetID="10" presetClass="entr" presetSubtype="0"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childTnLst>
                                </p:cTn>
                              </p:par>
                            </p:childTnLst>
                          </p:cTn>
                        </p:par>
                        <p:par>
                          <p:cTn id="62" fill="hold">
                            <p:stCondLst>
                              <p:cond delay="6750"/>
                            </p:stCondLst>
                            <p:childTnLst>
                              <p:par>
                                <p:cTn id="63" presetID="22" presetClass="entr" presetSubtype="8" fill="hold" nodeType="after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wipe(left)">
                                      <p:cBhvr>
                                        <p:cTn id="6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31" grpId="0" animBg="1"/>
      <p:bldP spid="45" grpId="0" animBg="1"/>
      <p:bldP spid="41" grpId="0" animBg="1"/>
      <p:bldP spid="46" grpId="0" animBg="1"/>
      <p:bldP spid="43" grpId="0" animBg="1"/>
      <p:bldP spid="44" grpId="0" animBg="1"/>
      <p:bldP spid="24" grpId="0" animBg="1"/>
      <p:bldP spid="28" grpId="0" animBg="1"/>
      <p:bldP spid="3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C31E5D12-1FD8-4FA8-8843-358A19991808}"/>
              </a:ext>
            </a:extLst>
          </p:cNvPr>
          <p:cNvSpPr/>
          <p:nvPr/>
        </p:nvSpPr>
        <p:spPr bwMode="auto">
          <a:xfrm>
            <a:off x="7848221" y="3429000"/>
            <a:ext cx="2474246" cy="2156649"/>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55766BC6-B11A-4725-9504-889AFB399A36}"/>
              </a:ext>
            </a:extLst>
          </p:cNvPr>
          <p:cNvSpPr/>
          <p:nvPr/>
        </p:nvSpPr>
        <p:spPr bwMode="auto">
          <a:xfrm>
            <a:off x="4858877" y="3453505"/>
            <a:ext cx="2474246" cy="2156649"/>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E20EA37-54AE-48F1-9EEC-E5993260712D}"/>
              </a:ext>
            </a:extLst>
          </p:cNvPr>
          <p:cNvSpPr/>
          <p:nvPr/>
        </p:nvSpPr>
        <p:spPr bwMode="auto">
          <a:xfrm>
            <a:off x="1869533" y="3453505"/>
            <a:ext cx="2474246" cy="2156649"/>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4775D08-E1AA-48DA-8012-08133ECEC173}"/>
              </a:ext>
            </a:extLst>
          </p:cNvPr>
          <p:cNvSpPr>
            <a:spLocks noGrp="1"/>
          </p:cNvSpPr>
          <p:nvPr>
            <p:ph type="title"/>
          </p:nvPr>
        </p:nvSpPr>
        <p:spPr>
          <a:xfrm>
            <a:off x="455995" y="620428"/>
            <a:ext cx="11306469" cy="403137"/>
          </a:xfrm>
        </p:spPr>
        <p:txBody>
          <a:bodyPr/>
          <a:lstStyle/>
          <a:p>
            <a:r>
              <a:rPr lang="en-GB" sz="3600" dirty="0"/>
              <a:t>Azure landing zones – Implementation Options</a:t>
            </a:r>
          </a:p>
        </p:txBody>
      </p:sp>
      <p:sp>
        <p:nvSpPr>
          <p:cNvPr id="12" name="Text Placeholder 11">
            <a:extLst>
              <a:ext uri="{FF2B5EF4-FFF2-40B4-BE49-F238E27FC236}">
                <a16:creationId xmlns:a16="http://schemas.microsoft.com/office/drawing/2014/main" id="{C88486B0-ED6B-477E-B4C7-42553BFA46ED}"/>
              </a:ext>
            </a:extLst>
          </p:cNvPr>
          <p:cNvSpPr>
            <a:spLocks noGrp="1"/>
          </p:cNvSpPr>
          <p:nvPr>
            <p:ph type="body" sz="quarter" idx="10"/>
          </p:nvPr>
        </p:nvSpPr>
        <p:spPr>
          <a:xfrm>
            <a:off x="455995" y="2043276"/>
            <a:ext cx="9384447" cy="1261884"/>
          </a:xfrm>
        </p:spPr>
        <p:txBody>
          <a:bodyPr/>
          <a:lstStyle/>
          <a:p>
            <a:pPr>
              <a:lnSpc>
                <a:spcPct val="100000"/>
              </a:lnSpc>
              <a:spcAft>
                <a:spcPts val="600"/>
              </a:spcAft>
            </a:pPr>
            <a:r>
              <a:rPr lang="en-US" sz="2400" dirty="0">
                <a:solidFill>
                  <a:schemeClr val="tx2"/>
                </a:solidFill>
                <a:latin typeface="+mj-lt"/>
              </a:rPr>
              <a:t>Portal (ALZ Accelerator; fastest deployment option)</a:t>
            </a:r>
          </a:p>
          <a:p>
            <a:pPr>
              <a:lnSpc>
                <a:spcPct val="100000"/>
              </a:lnSpc>
              <a:spcAft>
                <a:spcPts val="600"/>
              </a:spcAft>
            </a:pPr>
            <a:r>
              <a:rPr lang="en-US" sz="2400" dirty="0">
                <a:solidFill>
                  <a:schemeClr val="tx2"/>
                </a:solidFill>
                <a:latin typeface="+mj-lt"/>
              </a:rPr>
              <a:t>Bicep</a:t>
            </a:r>
          </a:p>
          <a:p>
            <a:pPr>
              <a:lnSpc>
                <a:spcPct val="100000"/>
              </a:lnSpc>
              <a:spcAft>
                <a:spcPts val="600"/>
              </a:spcAft>
            </a:pPr>
            <a:r>
              <a:rPr lang="en-US" sz="2400" dirty="0">
                <a:solidFill>
                  <a:schemeClr val="tx2"/>
                </a:solidFill>
                <a:latin typeface="+mj-lt"/>
              </a:rPr>
              <a:t>Terraform</a:t>
            </a:r>
          </a:p>
        </p:txBody>
      </p:sp>
      <p:pic>
        <p:nvPicPr>
          <p:cNvPr id="5" name="Picture 4" descr="A picture containing text, clipart, businesscard&#10;&#10;Description automatically generated">
            <a:extLst>
              <a:ext uri="{FF2B5EF4-FFF2-40B4-BE49-F238E27FC236}">
                <a16:creationId xmlns:a16="http://schemas.microsoft.com/office/drawing/2014/main" id="{FE269832-9382-4BAA-BB49-FEBE1808B0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6532" y="3727635"/>
            <a:ext cx="1098936" cy="1191617"/>
          </a:xfrm>
          <a:prstGeom prst="rect">
            <a:avLst/>
          </a:prstGeom>
        </p:spPr>
      </p:pic>
      <p:pic>
        <p:nvPicPr>
          <p:cNvPr id="7" name="Picture 6" descr="A picture containing text, clipart, table&#10;&#10;Description automatically generated">
            <a:extLst>
              <a:ext uri="{FF2B5EF4-FFF2-40B4-BE49-F238E27FC236}">
                <a16:creationId xmlns:a16="http://schemas.microsoft.com/office/drawing/2014/main" id="{F80FD44A-F086-469A-BDC1-A601CB838A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6147" y="3650438"/>
            <a:ext cx="1184997" cy="1191617"/>
          </a:xfrm>
          <a:prstGeom prst="rect">
            <a:avLst/>
          </a:prstGeom>
        </p:spPr>
      </p:pic>
      <p:pic>
        <p:nvPicPr>
          <p:cNvPr id="9" name="Picture 8" descr="Icon&#10;&#10;Description automatically generated">
            <a:extLst>
              <a:ext uri="{FF2B5EF4-FFF2-40B4-BE49-F238E27FC236}">
                <a16:creationId xmlns:a16="http://schemas.microsoft.com/office/drawing/2014/main" id="{0718D06E-B614-4E4C-9180-3394EA8EC9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6016" y="3701706"/>
            <a:ext cx="1138656" cy="1191617"/>
          </a:xfrm>
          <a:prstGeom prst="rect">
            <a:avLst/>
          </a:prstGeom>
        </p:spPr>
      </p:pic>
      <p:sp>
        <p:nvSpPr>
          <p:cNvPr id="10" name="TextBox 9">
            <a:extLst>
              <a:ext uri="{FF2B5EF4-FFF2-40B4-BE49-F238E27FC236}">
                <a16:creationId xmlns:a16="http://schemas.microsoft.com/office/drawing/2014/main" id="{D08D8AAB-BA6D-4775-A07A-3C31822D357B}"/>
              </a:ext>
            </a:extLst>
          </p:cNvPr>
          <p:cNvSpPr txBox="1"/>
          <p:nvPr/>
        </p:nvSpPr>
        <p:spPr>
          <a:xfrm>
            <a:off x="2662000" y="4926656"/>
            <a:ext cx="773289" cy="44781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1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Portal</a:t>
            </a:r>
          </a:p>
        </p:txBody>
      </p:sp>
      <p:sp>
        <p:nvSpPr>
          <p:cNvPr id="21" name="TextBox 20">
            <a:extLst>
              <a:ext uri="{FF2B5EF4-FFF2-40B4-BE49-F238E27FC236}">
                <a16:creationId xmlns:a16="http://schemas.microsoft.com/office/drawing/2014/main" id="{156C503D-9317-4396-8280-E01F3FD50644}"/>
              </a:ext>
            </a:extLst>
          </p:cNvPr>
          <p:cNvSpPr txBox="1"/>
          <p:nvPr/>
        </p:nvSpPr>
        <p:spPr>
          <a:xfrm>
            <a:off x="5726438" y="4919252"/>
            <a:ext cx="739124" cy="44781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1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Bicep</a:t>
            </a:r>
            <a:endParaRPr kumimoji="0" lang="en-GB" sz="1100" b="0" i="1"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22" name="TextBox 21">
            <a:extLst>
              <a:ext uri="{FF2B5EF4-FFF2-40B4-BE49-F238E27FC236}">
                <a16:creationId xmlns:a16="http://schemas.microsoft.com/office/drawing/2014/main" id="{F9CBB9EB-84F3-4BD0-829A-5625956385B7}"/>
              </a:ext>
            </a:extLst>
          </p:cNvPr>
          <p:cNvSpPr txBox="1"/>
          <p:nvPr/>
        </p:nvSpPr>
        <p:spPr>
          <a:xfrm>
            <a:off x="8553168" y="4893323"/>
            <a:ext cx="1064352" cy="44781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1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Terraform</a:t>
            </a:r>
          </a:p>
        </p:txBody>
      </p:sp>
      <p:sp>
        <p:nvSpPr>
          <p:cNvPr id="6" name="TextBox 5">
            <a:extLst>
              <a:ext uri="{FF2B5EF4-FFF2-40B4-BE49-F238E27FC236}">
                <a16:creationId xmlns:a16="http://schemas.microsoft.com/office/drawing/2014/main" id="{A7241D51-95BF-3382-C340-E13F793D96BC}"/>
              </a:ext>
            </a:extLst>
          </p:cNvPr>
          <p:cNvSpPr txBox="1"/>
          <p:nvPr/>
        </p:nvSpPr>
        <p:spPr>
          <a:xfrm>
            <a:off x="455995" y="1220498"/>
            <a:ext cx="9394587" cy="109260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8D3"/>
                </a:solidFill>
                <a:effectLst/>
                <a:uLnTx/>
                <a:uFillTx/>
                <a:latin typeface="Segoe UI Semibold" panose="020B0702040204020203" pitchFamily="34" charset="0"/>
                <a:ea typeface="+mn-ea"/>
                <a:cs typeface="Segoe UI Semibold" panose="020B0702040204020203" pitchFamily="34" charset="0"/>
                <a:hlinkClick r:id="rId6"/>
              </a:rPr>
              <a:t>Landing zone implementation options</a:t>
            </a:r>
            <a:endPar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283917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dirty="0"/>
              <a:t>Demo: ALZ Accelerator Deployment</a:t>
            </a:r>
            <a:endParaRPr lang="en-US" sz="4000" dirty="0">
              <a:solidFill>
                <a:schemeClr val="tx2"/>
              </a:solidFill>
            </a:endParaRPr>
          </a:p>
        </p:txBody>
      </p:sp>
    </p:spTree>
    <p:extLst>
      <p:ext uri="{BB962C8B-B14F-4D97-AF65-F5344CB8AC3E}">
        <p14:creationId xmlns:p14="http://schemas.microsoft.com/office/powerpoint/2010/main" val="391127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dirty="0"/>
              <a:t>Design Considerations &amp; Recommendations</a:t>
            </a:r>
            <a:endParaRPr lang="en-US" sz="4000" dirty="0">
              <a:solidFill>
                <a:schemeClr val="tx2"/>
              </a:solidFill>
            </a:endParaRPr>
          </a:p>
        </p:txBody>
      </p:sp>
    </p:spTree>
    <p:extLst>
      <p:ext uri="{BB962C8B-B14F-4D97-AF65-F5344CB8AC3E}">
        <p14:creationId xmlns:p14="http://schemas.microsoft.com/office/powerpoint/2010/main" val="144389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ABEC71-EBF2-4765-90E9-A22C19743243}"/>
              </a:ext>
            </a:extLst>
          </p:cNvPr>
          <p:cNvSpPr>
            <a:spLocks noGrp="1"/>
          </p:cNvSpPr>
          <p:nvPr>
            <p:ph type="title"/>
          </p:nvPr>
        </p:nvSpPr>
        <p:spPr>
          <a:xfrm>
            <a:off x="455996" y="620429"/>
            <a:ext cx="11306469" cy="795089"/>
          </a:xfrm>
        </p:spPr>
        <p:txBody>
          <a:bodyPr/>
          <a:lstStyle/>
          <a:p>
            <a:r>
              <a:rPr lang="en-US" sz="3600" dirty="0">
                <a:solidFill>
                  <a:srgbClr val="0078D3"/>
                </a:solidFill>
              </a:rPr>
              <a:t>Azure landing zones</a:t>
            </a:r>
            <a:br>
              <a:rPr lang="en-US" dirty="0">
                <a:solidFill>
                  <a:srgbClr val="0078D3"/>
                </a:solidFill>
              </a:rPr>
            </a:br>
            <a:r>
              <a:rPr lang="en-US" sz="2800" dirty="0">
                <a:solidFill>
                  <a:schemeClr val="tx1"/>
                </a:solidFill>
                <a:latin typeface="Segoe UI Semilight" panose="020B0402040204020203" pitchFamily="34" charset="0"/>
                <a:cs typeface="Segoe UI Semilight" panose="020B0402040204020203" pitchFamily="34" charset="0"/>
              </a:rPr>
              <a:t>Design</a:t>
            </a:r>
            <a:r>
              <a:rPr lang="en-US" sz="2800" dirty="0">
                <a:latin typeface="Segoe UI Semilight" panose="020B0402040204020203" pitchFamily="34" charset="0"/>
                <a:cs typeface="Segoe UI Semilight" panose="020B0402040204020203" pitchFamily="34" charset="0"/>
              </a:rPr>
              <a:t> areas</a:t>
            </a:r>
          </a:p>
        </p:txBody>
      </p:sp>
      <p:sp>
        <p:nvSpPr>
          <p:cNvPr id="12" name="Rectangle 11">
            <a:extLst>
              <a:ext uri="{FF2B5EF4-FFF2-40B4-BE49-F238E27FC236}">
                <a16:creationId xmlns:a16="http://schemas.microsoft.com/office/drawing/2014/main" id="{4540F6FB-AEA7-4F7B-8E95-6B0F8F5B3D9C}"/>
              </a:ext>
              <a:ext uri="{C183D7F6-B498-43B3-948B-1728B52AA6E4}">
                <adec:decorative xmlns:adec="http://schemas.microsoft.com/office/drawing/2017/decorative" val="1"/>
              </a:ext>
            </a:extLst>
          </p:cNvPr>
          <p:cNvSpPr/>
          <p:nvPr/>
        </p:nvSpPr>
        <p:spPr bwMode="auto">
          <a:xfrm>
            <a:off x="732214"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TextBox 148">
            <a:extLst>
              <a:ext uri="{FF2B5EF4-FFF2-40B4-BE49-F238E27FC236}">
                <a16:creationId xmlns:a16="http://schemas.microsoft.com/office/drawing/2014/main" id="{1B518969-64E8-48BD-88F1-BCCBF7051614}"/>
              </a:ext>
            </a:extLst>
          </p:cNvPr>
          <p:cNvSpPr txBox="1"/>
          <p:nvPr/>
        </p:nvSpPr>
        <p:spPr>
          <a:xfrm>
            <a:off x="3411635" y="3840630"/>
            <a:ext cx="2620654" cy="572464"/>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ENVIRONMENT</a:t>
            </a:r>
          </a:p>
        </p:txBody>
      </p:sp>
      <p:sp>
        <p:nvSpPr>
          <p:cNvPr id="2" name="Freeform: Shape 1">
            <a:extLst>
              <a:ext uri="{FF2B5EF4-FFF2-40B4-BE49-F238E27FC236}">
                <a16:creationId xmlns:a16="http://schemas.microsoft.com/office/drawing/2014/main" id="{60F4DDD2-8FE3-4CFE-9793-FBFA47F21B52}"/>
              </a:ext>
            </a:extLst>
          </p:cNvPr>
          <p:cNvSpPr/>
          <p:nvPr/>
        </p:nvSpPr>
        <p:spPr>
          <a:xfrm>
            <a:off x="2170351" y="1767058"/>
            <a:ext cx="341996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Azure billing &amp; </a:t>
            </a:r>
            <a:br>
              <a:rPr kumimoji="0" lang="en-GB" sz="2000" b="0" i="0" u="none" strike="noStrike" kern="1200" cap="none" spc="0" normalizeH="0" baseline="0" noProof="0" dirty="0">
                <a:ln>
                  <a:noFill/>
                </a:ln>
                <a:solidFill>
                  <a:srgbClr val="FFFFFF"/>
                </a:solidFill>
                <a:effectLst/>
                <a:uLnTx/>
                <a:uFillTx/>
                <a:latin typeface="Segoe UI"/>
                <a:ea typeface="+mn-ea"/>
                <a:cs typeface="+mn-cs"/>
              </a:rPr>
            </a:br>
            <a:r>
              <a:rPr kumimoji="0" lang="en-GB" sz="2000" b="0" i="0" u="none" strike="noStrike" kern="1200" cap="none" spc="0" normalizeH="0" baseline="0" noProof="0" dirty="0">
                <a:ln>
                  <a:noFill/>
                </a:ln>
                <a:solidFill>
                  <a:srgbClr val="FFFFFF"/>
                </a:solidFill>
                <a:effectLst/>
                <a:uLnTx/>
                <a:uFillTx/>
                <a:latin typeface="Segoe UI"/>
                <a:ea typeface="+mn-ea"/>
                <a:cs typeface="+mn-cs"/>
              </a:rPr>
              <a:t>Azure Active Directory tenant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84B78BCF-273D-40AA-BF52-910B6F463819}"/>
              </a:ext>
            </a:extLst>
          </p:cNvPr>
          <p:cNvSpPr/>
          <p:nvPr/>
        </p:nvSpPr>
        <p:spPr>
          <a:xfrm>
            <a:off x="2170349" y="2975973"/>
            <a:ext cx="2401875"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Identity &amp; access 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2170352" y="4247561"/>
            <a:ext cx="261183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Resource organization</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2170351" y="5456476"/>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Network topology &amp; connectivity</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50DD9164-D489-4189-A4A7-C5300F2A343E}"/>
              </a:ext>
              <a:ext uri="{C183D7F6-B498-43B3-948B-1728B52AA6E4}">
                <adec:decorative xmlns:adec="http://schemas.microsoft.com/office/drawing/2017/decorative" val="1"/>
              </a:ext>
            </a:extLst>
          </p:cNvPr>
          <p:cNvSpPr/>
          <p:nvPr/>
        </p:nvSpPr>
        <p:spPr bwMode="auto">
          <a:xfrm>
            <a:off x="6146745"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TextBox 150">
            <a:extLst>
              <a:ext uri="{FF2B5EF4-FFF2-40B4-BE49-F238E27FC236}">
                <a16:creationId xmlns:a16="http://schemas.microsoft.com/office/drawing/2014/main" id="{EDD80356-B245-401F-90C3-6215D3FE82B1}"/>
              </a:ext>
            </a:extLst>
          </p:cNvPr>
          <p:cNvSpPr txBox="1"/>
          <p:nvPr/>
        </p:nvSpPr>
        <p:spPr>
          <a:xfrm>
            <a:off x="6153617" y="3840630"/>
            <a:ext cx="235218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COMPLIANCE</a:t>
            </a:r>
          </a:p>
        </p:txBody>
      </p:sp>
      <p:sp>
        <p:nvSpPr>
          <p:cNvPr id="8" name="Freeform: Shape 7">
            <a:extLst>
              <a:ext uri="{FF2B5EF4-FFF2-40B4-BE49-F238E27FC236}">
                <a16:creationId xmlns:a16="http://schemas.microsoft.com/office/drawing/2014/main" id="{EA34E45A-4C4D-4569-BB34-22C3A2609E3B}"/>
              </a:ext>
            </a:extLst>
          </p:cNvPr>
          <p:cNvSpPr/>
          <p:nvPr/>
        </p:nvSpPr>
        <p:spPr>
          <a:xfrm>
            <a:off x="7620328" y="1767058"/>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Security</a:t>
            </a:r>
          </a:p>
        </p:txBody>
      </p:sp>
      <p:sp>
        <p:nvSpPr>
          <p:cNvPr id="9" name="Freeform: Shape 8">
            <a:extLst>
              <a:ext uri="{FF2B5EF4-FFF2-40B4-BE49-F238E27FC236}">
                <a16:creationId xmlns:a16="http://schemas.microsoft.com/office/drawing/2014/main" id="{472784B5-0331-4E9C-AD12-DA844616C536}"/>
              </a:ext>
            </a:extLst>
          </p:cNvPr>
          <p:cNvSpPr/>
          <p:nvPr/>
        </p:nvSpPr>
        <p:spPr>
          <a:xfrm>
            <a:off x="6879552" y="2996864"/>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Governance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7310200" y="4226670"/>
            <a:ext cx="2770119"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7620329" y="5456476"/>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Platform automation &amp; DevOps</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5430120"/>
            <a:ext cx="967308" cy="967308"/>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4200314"/>
            <a:ext cx="967308" cy="967308"/>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1"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2970508"/>
            <a:ext cx="967308" cy="967308"/>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1740703"/>
            <a:ext cx="967308" cy="967308"/>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9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5430120"/>
            <a:ext cx="967308" cy="967308"/>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13"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4200314"/>
            <a:ext cx="967308" cy="967308"/>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5" y="4423717"/>
              <a:ext cx="358541" cy="521368"/>
              <a:chOff x="9388365" y="4423717"/>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5" y="4423717"/>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2970508"/>
            <a:ext cx="967308" cy="967308"/>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50" name="Group 149">
            <a:extLst>
              <a:ext uri="{FF2B5EF4-FFF2-40B4-BE49-F238E27FC236}">
                <a16:creationId xmlns:a16="http://schemas.microsoft.com/office/drawing/2014/main" id="{D73AF1A4-3555-4313-9752-F8EA81C96B10}"/>
              </a:ext>
              <a:ext uri="{C183D7F6-B498-43B3-948B-1728B52AA6E4}">
                <adec:decorative xmlns:adec="http://schemas.microsoft.com/office/drawing/2017/decorative" val="1"/>
              </a:ext>
            </a:extLst>
          </p:cNvPr>
          <p:cNvGrpSpPr/>
          <p:nvPr/>
        </p:nvGrpSpPr>
        <p:grpSpPr>
          <a:xfrm>
            <a:off x="10307551" y="1740703"/>
            <a:ext cx="967308" cy="967308"/>
            <a:chOff x="10307551" y="1740703"/>
            <a:chExt cx="967308" cy="967308"/>
          </a:xfrm>
        </p:grpSpPr>
        <p:sp>
          <p:nvSpPr>
            <p:cNvPr id="78" name="Freeform: Shape 77">
              <a:extLst>
                <a:ext uri="{FF2B5EF4-FFF2-40B4-BE49-F238E27FC236}">
                  <a16:creationId xmlns:a16="http://schemas.microsoft.com/office/drawing/2014/main" id="{BA1C07F0-30B0-4A90-BAC4-CD7604E2FACA}"/>
                </a:ext>
              </a:extLst>
            </p:cNvPr>
            <p:cNvSpPr/>
            <p:nvPr/>
          </p:nvSpPr>
          <p:spPr>
            <a:xfrm>
              <a:off x="10307551" y="1740703"/>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Graphic 10">
              <a:extLst>
                <a:ext uri="{FF2B5EF4-FFF2-40B4-BE49-F238E27FC236}">
                  <a16:creationId xmlns:a16="http://schemas.microsoft.com/office/drawing/2014/main" id="{F5324667-3902-4B27-911F-267E5CF83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573" y="1923958"/>
              <a:ext cx="449105" cy="760024"/>
            </a:xfrm>
            <a:prstGeom prst="rect">
              <a:avLst/>
            </a:prstGeom>
          </p:spPr>
        </p:pic>
      </p:grpSp>
    </p:spTree>
    <p:custDataLst>
      <p:tags r:id="rId1"/>
    </p:custDataLst>
    <p:extLst>
      <p:ext uri="{BB962C8B-B14F-4D97-AF65-F5344CB8AC3E}">
        <p14:creationId xmlns:p14="http://schemas.microsoft.com/office/powerpoint/2010/main" val="2808553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49"/>
                                        </p:tgtEl>
                                        <p:attrNameLst>
                                          <p:attrName>style.visibility</p:attrName>
                                        </p:attrNameLst>
                                      </p:cBhvr>
                                      <p:to>
                                        <p:strVal val="visible"/>
                                      </p:to>
                                    </p:set>
                                    <p:anim calcmode="lin" valueType="num">
                                      <p:cBhvr additive="base">
                                        <p:cTn id="11" dur="500"/>
                                        <p:tgtEl>
                                          <p:spTgt spid="149"/>
                                        </p:tgtEl>
                                        <p:attrNameLst>
                                          <p:attrName>ppt_x</p:attrName>
                                        </p:attrNameLst>
                                      </p:cBhvr>
                                      <p:tavLst>
                                        <p:tav tm="0">
                                          <p:val>
                                            <p:strVal val="#ppt_x+#ppt_w*1.125000"/>
                                          </p:val>
                                        </p:tav>
                                        <p:tav tm="100000">
                                          <p:val>
                                            <p:strVal val="#ppt_x"/>
                                          </p:val>
                                        </p:tav>
                                      </p:tavLst>
                                    </p:anim>
                                    <p:animEffect transition="in" filter="wipe(left)">
                                      <p:cBhvr>
                                        <p:cTn id="12" dur="500"/>
                                        <p:tgtEl>
                                          <p:spTgt spid="14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64" presetClass="path" presetSubtype="0" decel="100000" fill="hold" nodeType="withEffect">
                                  <p:stCondLst>
                                    <p:cond delay="0"/>
                                  </p:stCondLst>
                                  <p:childTnLst>
                                    <p:animMotion origin="layout" path="M -1.04167E-6 0.19768 L -1.04167E-6 4.44444E-6 " pathEditMode="relative" rAng="0" ptsTypes="AA">
                                      <p:cBhvr>
                                        <p:cTn id="18" dur="500" fill="hold"/>
                                        <p:tgtEl>
                                          <p:spTgt spid="65"/>
                                        </p:tgtEl>
                                        <p:attrNameLst>
                                          <p:attrName>ppt_x</p:attrName>
                                          <p:attrName>ppt_y</p:attrName>
                                        </p:attrNameLst>
                                      </p:cBhvr>
                                      <p:rCtr x="0" y="-9884"/>
                                    </p:animMotion>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64" presetClass="path" presetSubtype="0" decel="100000" fill="hold" grpId="1" nodeType="withEffect">
                                  <p:stCondLst>
                                    <p:cond delay="0"/>
                                  </p:stCondLst>
                                  <p:childTnLst>
                                    <p:animMotion origin="layout" path="M 8.33333E-7 0.19768 L 8.33333E-7 4.44444E-6 " pathEditMode="relative" rAng="0" ptsTypes="AA">
                                      <p:cBhvr>
                                        <p:cTn id="23" dur="500" fill="hold"/>
                                        <p:tgtEl>
                                          <p:spTgt spid="2"/>
                                        </p:tgtEl>
                                        <p:attrNameLst>
                                          <p:attrName>ppt_x</p:attrName>
                                          <p:attrName>ppt_y</p:attrName>
                                        </p:attrNameLst>
                                      </p:cBhvr>
                                      <p:rCtr x="0" y="-9884"/>
                                    </p:animMotion>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4" presetClass="path" presetSubtype="0" decel="100000" fill="hold" nodeType="withEffect">
                                  <p:stCondLst>
                                    <p:cond delay="0"/>
                                  </p:stCondLst>
                                  <p:childTnLst>
                                    <p:animMotion origin="layout" path="M -1.04167E-6 0.19769 L -1.04167E-6 -3.7037E-6 " pathEditMode="relative" rAng="0" ptsTypes="AA">
                                      <p:cBhvr>
                                        <p:cTn id="29" dur="500" fill="hold"/>
                                        <p:tgtEl>
                                          <p:spTgt spid="137"/>
                                        </p:tgtEl>
                                        <p:attrNameLst>
                                          <p:attrName>ppt_x</p:attrName>
                                          <p:attrName>ppt_y</p:attrName>
                                        </p:attrNameLst>
                                      </p:cBhvr>
                                      <p:rCtr x="0" y="-9884"/>
                                    </p:animMotion>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64" presetClass="path" presetSubtype="0" decel="100000" fill="hold" grpId="1" nodeType="withEffect">
                                  <p:stCondLst>
                                    <p:cond delay="0"/>
                                  </p:stCondLst>
                                  <p:childTnLst>
                                    <p:animMotion origin="layout" path="M -2.29167E-6 0.19769 L -2.29167E-6 -2.59259E-6 " pathEditMode="relative" rAng="0" ptsTypes="AA">
                                      <p:cBhvr>
                                        <p:cTn id="34" dur="500" fill="hold"/>
                                        <p:tgtEl>
                                          <p:spTgt spid="3"/>
                                        </p:tgtEl>
                                        <p:attrNameLst>
                                          <p:attrName>ppt_x</p:attrName>
                                          <p:attrName>ppt_y</p:attrName>
                                        </p:attrNameLst>
                                      </p:cBhvr>
                                      <p:rCtr x="0" y="-9884"/>
                                    </p:animMotion>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64" presetClass="path" presetSubtype="0" decel="100000" fill="hold" nodeType="withEffect">
                                  <p:stCondLst>
                                    <p:cond delay="0"/>
                                  </p:stCondLst>
                                  <p:childTnLst>
                                    <p:animMotion origin="layout" path="M -1.04167E-6 0.19769 L -1.04167E-6 -3.7037E-7 " pathEditMode="relative" rAng="0" ptsTypes="AA">
                                      <p:cBhvr>
                                        <p:cTn id="40" dur="500" fill="hold"/>
                                        <p:tgtEl>
                                          <p:spTgt spid="30"/>
                                        </p:tgtEl>
                                        <p:attrNameLst>
                                          <p:attrName>ppt_x</p:attrName>
                                          <p:attrName>ppt_y</p:attrName>
                                        </p:attrNameLst>
                                      </p:cBhvr>
                                      <p:rCtr x="0" y="-9884"/>
                                    </p:animMotion>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64" presetClass="path" presetSubtype="0" decel="100000" fill="hold" grpId="1" nodeType="withEffect">
                                  <p:stCondLst>
                                    <p:cond delay="0"/>
                                  </p:stCondLst>
                                  <p:childTnLst>
                                    <p:animMotion origin="layout" path="M 3.95833E-6 0.19769 L 3.95833E-6 -1.11111E-6 " pathEditMode="relative" rAng="0" ptsTypes="AA">
                                      <p:cBhvr>
                                        <p:cTn id="45" dur="500" fill="hold"/>
                                        <p:tgtEl>
                                          <p:spTgt spid="6"/>
                                        </p:tgtEl>
                                        <p:attrNameLst>
                                          <p:attrName>ppt_x</p:attrName>
                                          <p:attrName>ppt_y</p:attrName>
                                        </p:attrNameLst>
                                      </p:cBhvr>
                                      <p:rCtr x="0" y="-9884"/>
                                    </p:animMotion>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64" presetClass="path" presetSubtype="0" decel="100000" fill="hold" nodeType="withEffect">
                                  <p:stCondLst>
                                    <p:cond delay="0"/>
                                  </p:stCondLst>
                                  <p:childTnLst>
                                    <p:animMotion origin="layout" path="M -1.04167E-6 0.19768 L -1.04167E-6 1.48148E-6 " pathEditMode="relative" rAng="0" ptsTypes="AA">
                                      <p:cBhvr>
                                        <p:cTn id="51" dur="500" fill="hold"/>
                                        <p:tgtEl>
                                          <p:spTgt spid="14"/>
                                        </p:tgtEl>
                                        <p:attrNameLst>
                                          <p:attrName>ppt_x</p:attrName>
                                          <p:attrName>ppt_y</p:attrName>
                                        </p:attrNameLst>
                                      </p:cBhvr>
                                      <p:rCtr x="0" y="-9884"/>
                                    </p:animMotion>
                                  </p:childTnLst>
                                </p:cTn>
                              </p:par>
                              <p:par>
                                <p:cTn id="52" presetID="10" presetClass="entr" presetSubtype="0" fill="hold" grpId="0" nodeType="withEffect">
                                  <p:stCondLst>
                                    <p:cond delay="0"/>
                                  </p:stCondLst>
                                  <p:childTnLst>
                                    <p:set>
                                      <p:cBhvr>
                                        <p:cTn id="53" dur="1" fill="hold">
                                          <p:stCondLst>
                                            <p:cond delay="0"/>
                                          </p:stCondLst>
                                        </p:cTn>
                                        <p:tgtEl>
                                          <p:spTgt spid="155"/>
                                        </p:tgtEl>
                                        <p:attrNameLst>
                                          <p:attrName>style.visibility</p:attrName>
                                        </p:attrNameLst>
                                      </p:cBhvr>
                                      <p:to>
                                        <p:strVal val="visible"/>
                                      </p:to>
                                    </p:set>
                                    <p:animEffect transition="in" filter="fade">
                                      <p:cBhvr>
                                        <p:cTn id="54" dur="500"/>
                                        <p:tgtEl>
                                          <p:spTgt spid="155"/>
                                        </p:tgtEl>
                                      </p:cBhvr>
                                    </p:animEffect>
                                  </p:childTnLst>
                                </p:cTn>
                              </p:par>
                              <p:par>
                                <p:cTn id="55" presetID="64" presetClass="path" presetSubtype="0" decel="100000" fill="hold" grpId="1" nodeType="withEffect">
                                  <p:stCondLst>
                                    <p:cond delay="0"/>
                                  </p:stCondLst>
                                  <p:childTnLst>
                                    <p:animMotion origin="layout" path="M 3.75E-6 0.19768 L 3.75E-6 1.48148E-6 " pathEditMode="relative" rAng="0" ptsTypes="AA">
                                      <p:cBhvr>
                                        <p:cTn id="56" dur="500" fill="hold"/>
                                        <p:tgtEl>
                                          <p:spTgt spid="155"/>
                                        </p:tgtEl>
                                        <p:attrNameLst>
                                          <p:attrName>ppt_x</p:attrName>
                                          <p:attrName>ppt_y</p:attrName>
                                        </p:attrNameLst>
                                      </p:cBhvr>
                                      <p:rCtr x="0" y="-9884"/>
                                    </p:animMotion>
                                  </p:childTnLst>
                                </p:cTn>
                              </p:par>
                            </p:childTnLst>
                          </p:cTn>
                        </p:par>
                        <p:par>
                          <p:cTn id="57" fill="hold">
                            <p:stCondLst>
                              <p:cond delay="2500"/>
                            </p:stCondLst>
                            <p:childTnLst>
                              <p:par>
                                <p:cTn id="58" presetID="12" presetClass="entr" presetSubtype="8" fill="hold" grpId="0" nodeType="afterEffect">
                                  <p:stCondLst>
                                    <p:cond delay="0"/>
                                  </p:stCondLst>
                                  <p:childTnLst>
                                    <p:set>
                                      <p:cBhvr>
                                        <p:cTn id="59" dur="1" fill="hold">
                                          <p:stCondLst>
                                            <p:cond delay="0"/>
                                          </p:stCondLst>
                                        </p:cTn>
                                        <p:tgtEl>
                                          <p:spTgt spid="151"/>
                                        </p:tgtEl>
                                        <p:attrNameLst>
                                          <p:attrName>style.visibility</p:attrName>
                                        </p:attrNameLst>
                                      </p:cBhvr>
                                      <p:to>
                                        <p:strVal val="visible"/>
                                      </p:to>
                                    </p:set>
                                    <p:anim calcmode="lin" valueType="num">
                                      <p:cBhvr additive="base">
                                        <p:cTn id="60" dur="500"/>
                                        <p:tgtEl>
                                          <p:spTgt spid="151"/>
                                        </p:tgtEl>
                                        <p:attrNameLst>
                                          <p:attrName>ppt_x</p:attrName>
                                        </p:attrNameLst>
                                      </p:cBhvr>
                                      <p:tavLst>
                                        <p:tav tm="0">
                                          <p:val>
                                            <p:strVal val="#ppt_x-#ppt_w*1.125000"/>
                                          </p:val>
                                        </p:tav>
                                        <p:tav tm="100000">
                                          <p:val>
                                            <p:strVal val="#ppt_x"/>
                                          </p:val>
                                        </p:tav>
                                      </p:tavLst>
                                    </p:anim>
                                    <p:animEffect transition="in" filter="wipe(right)">
                                      <p:cBhvr>
                                        <p:cTn id="61" dur="500"/>
                                        <p:tgtEl>
                                          <p:spTgt spid="151"/>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148"/>
                                        </p:tgtEl>
                                        <p:attrNameLst>
                                          <p:attrName>style.visibility</p:attrName>
                                        </p:attrNameLst>
                                      </p:cBhvr>
                                      <p:to>
                                        <p:strVal val="visible"/>
                                      </p:to>
                                    </p:set>
                                    <p:anim calcmode="lin" valueType="num">
                                      <p:cBhvr additive="base">
                                        <p:cTn id="64" dur="500"/>
                                        <p:tgtEl>
                                          <p:spTgt spid="148"/>
                                        </p:tgtEl>
                                        <p:attrNameLst>
                                          <p:attrName>ppt_x</p:attrName>
                                        </p:attrNameLst>
                                      </p:cBhvr>
                                      <p:tavLst>
                                        <p:tav tm="0">
                                          <p:val>
                                            <p:strVal val="#ppt_x-#ppt_w*1.125000"/>
                                          </p:val>
                                        </p:tav>
                                        <p:tav tm="100000">
                                          <p:val>
                                            <p:strVal val="#ppt_x"/>
                                          </p:val>
                                        </p:tav>
                                      </p:tavLst>
                                    </p:anim>
                                    <p:animEffect transition="in" filter="wipe(right)">
                                      <p:cBhvr>
                                        <p:cTn id="65" dur="500"/>
                                        <p:tgtEl>
                                          <p:spTgt spid="148"/>
                                        </p:tgtEl>
                                      </p:cBhvr>
                                    </p:animEffect>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150"/>
                                        </p:tgtEl>
                                        <p:attrNameLst>
                                          <p:attrName>style.visibility</p:attrName>
                                        </p:attrNameLst>
                                      </p:cBhvr>
                                      <p:to>
                                        <p:strVal val="visible"/>
                                      </p:to>
                                    </p:set>
                                    <p:animEffect transition="in" filter="fade">
                                      <p:cBhvr>
                                        <p:cTn id="69" dur="500"/>
                                        <p:tgtEl>
                                          <p:spTgt spid="150"/>
                                        </p:tgtEl>
                                      </p:cBhvr>
                                    </p:animEffect>
                                  </p:childTnLst>
                                </p:cTn>
                              </p:par>
                              <p:par>
                                <p:cTn id="70" presetID="64" presetClass="path" presetSubtype="0" decel="100000" fill="hold" nodeType="withEffect">
                                  <p:stCondLst>
                                    <p:cond delay="0"/>
                                  </p:stCondLst>
                                  <p:childTnLst>
                                    <p:animMotion origin="layout" path="M 2.91667E-6 0.19769 L 2.91667E-6 -3.7037E-6 " pathEditMode="relative" rAng="0" ptsTypes="AA">
                                      <p:cBhvr>
                                        <p:cTn id="71" dur="500" fill="hold"/>
                                        <p:tgtEl>
                                          <p:spTgt spid="150"/>
                                        </p:tgtEl>
                                        <p:attrNameLst>
                                          <p:attrName>ppt_x</p:attrName>
                                          <p:attrName>ppt_y</p:attrName>
                                        </p:attrNameLst>
                                      </p:cBhvr>
                                      <p:rCtr x="0" y="-9884"/>
                                    </p:animMotion>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64" presetClass="path" presetSubtype="0" decel="100000" fill="hold" grpId="1" nodeType="withEffect">
                                  <p:stCondLst>
                                    <p:cond delay="0"/>
                                  </p:stCondLst>
                                  <p:childTnLst>
                                    <p:animMotion origin="layout" path="M -1.45833E-6 0.19768 L -1.45833E-6 4.44444E-6 " pathEditMode="relative" rAng="0" ptsTypes="AA">
                                      <p:cBhvr>
                                        <p:cTn id="76" dur="500" fill="hold"/>
                                        <p:tgtEl>
                                          <p:spTgt spid="8"/>
                                        </p:tgtEl>
                                        <p:attrNameLst>
                                          <p:attrName>ppt_x</p:attrName>
                                          <p:attrName>ppt_y</p:attrName>
                                        </p:attrNameLst>
                                      </p:cBhvr>
                                      <p:rCtr x="0" y="-9884"/>
                                    </p:animMotion>
                                  </p:childTnLst>
                                </p:cTn>
                              </p:par>
                            </p:childTnLst>
                          </p:cTn>
                        </p:par>
                        <p:par>
                          <p:cTn id="77" fill="hold">
                            <p:stCondLst>
                              <p:cond delay="3500"/>
                            </p:stCondLst>
                            <p:childTnLst>
                              <p:par>
                                <p:cTn id="78" presetID="10" presetClass="entr" presetSubtype="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par>
                                <p:cTn id="81" presetID="64" presetClass="path" presetSubtype="0" decel="100000" fill="hold" nodeType="withEffect">
                                  <p:stCondLst>
                                    <p:cond delay="0"/>
                                  </p:stCondLst>
                                  <p:childTnLst>
                                    <p:animMotion origin="layout" path="M 2.91667E-6 0.19769 L 2.91667E-6 -3.7037E-6 " pathEditMode="relative" rAng="0" ptsTypes="AA">
                                      <p:cBhvr>
                                        <p:cTn id="82" dur="500" fill="hold"/>
                                        <p:tgtEl>
                                          <p:spTgt spid="51"/>
                                        </p:tgtEl>
                                        <p:attrNameLst>
                                          <p:attrName>ppt_x</p:attrName>
                                          <p:attrName>ppt_y</p:attrName>
                                        </p:attrNameLst>
                                      </p:cBhvr>
                                      <p:rCtr x="0" y="-9884"/>
                                    </p:animMotion>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par>
                                <p:cTn id="86" presetID="64" presetClass="path" presetSubtype="0" decel="100000" fill="hold" grpId="1" nodeType="withEffect">
                                  <p:stCondLst>
                                    <p:cond delay="0"/>
                                  </p:stCondLst>
                                  <p:childTnLst>
                                    <p:animMotion origin="layout" path="M -2.91667E-6 0.19769 L -2.91667E-6 -3.7037E-6 " pathEditMode="relative" rAng="0" ptsTypes="AA">
                                      <p:cBhvr>
                                        <p:cTn id="87" dur="500" fill="hold"/>
                                        <p:tgtEl>
                                          <p:spTgt spid="9"/>
                                        </p:tgtEl>
                                        <p:attrNameLst>
                                          <p:attrName>ppt_x</p:attrName>
                                          <p:attrName>ppt_y</p:attrName>
                                        </p:attrNameLst>
                                      </p:cBhvr>
                                      <p:rCtr x="0" y="-9884"/>
                                    </p:animMotion>
                                  </p:childTnLst>
                                </p:cTn>
                              </p:par>
                            </p:childTnLst>
                          </p:cTn>
                        </p:par>
                        <p:par>
                          <p:cTn id="88" fill="hold">
                            <p:stCondLst>
                              <p:cond delay="4000"/>
                            </p:stCondLst>
                            <p:childTnLst>
                              <p:par>
                                <p:cTn id="89" presetID="10" presetClass="entr" presetSubtype="0"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Effect transition="in" filter="fade">
                                      <p:cBhvr>
                                        <p:cTn id="91" dur="500"/>
                                        <p:tgtEl>
                                          <p:spTgt spid="113"/>
                                        </p:tgtEl>
                                      </p:cBhvr>
                                    </p:animEffect>
                                  </p:childTnLst>
                                </p:cTn>
                              </p:par>
                              <p:par>
                                <p:cTn id="92" presetID="64" presetClass="path" presetSubtype="0" decel="100000" fill="hold" nodeType="withEffect">
                                  <p:stCondLst>
                                    <p:cond delay="0"/>
                                  </p:stCondLst>
                                  <p:childTnLst>
                                    <p:animMotion origin="layout" path="M 2.91667E-6 0.19769 L 2.91667E-6 -3.7037E-7 " pathEditMode="relative" rAng="0" ptsTypes="AA">
                                      <p:cBhvr>
                                        <p:cTn id="93" dur="500" fill="hold"/>
                                        <p:tgtEl>
                                          <p:spTgt spid="113"/>
                                        </p:tgtEl>
                                        <p:attrNameLst>
                                          <p:attrName>ppt_x</p:attrName>
                                          <p:attrName>ppt_y</p:attrName>
                                        </p:attrNameLst>
                                      </p:cBhvr>
                                      <p:rCtr x="0" y="-9884"/>
                                    </p:animMotion>
                                  </p:childTnLst>
                                </p:cTn>
                              </p:par>
                              <p:par>
                                <p:cTn id="94" presetID="10" presetClass="entr" presetSubtype="0" fill="hold" grpId="0" nodeType="with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500"/>
                                        <p:tgtEl>
                                          <p:spTgt spid="5"/>
                                        </p:tgtEl>
                                      </p:cBhvr>
                                    </p:animEffect>
                                  </p:childTnLst>
                                </p:cTn>
                              </p:par>
                              <p:par>
                                <p:cTn id="97" presetID="64" presetClass="path" presetSubtype="0" decel="100000" fill="hold" grpId="1" nodeType="withEffect">
                                  <p:stCondLst>
                                    <p:cond delay="0"/>
                                  </p:stCondLst>
                                  <p:childTnLst>
                                    <p:animMotion origin="layout" path="M -1.04167E-6 0.19769 L -1.04167E-6 -3.7037E-7 " pathEditMode="relative" rAng="0" ptsTypes="AA">
                                      <p:cBhvr>
                                        <p:cTn id="98" dur="500" fill="hold"/>
                                        <p:tgtEl>
                                          <p:spTgt spid="5"/>
                                        </p:tgtEl>
                                        <p:attrNameLst>
                                          <p:attrName>ppt_x</p:attrName>
                                          <p:attrName>ppt_y</p:attrName>
                                        </p:attrNameLst>
                                      </p:cBhvr>
                                      <p:rCtr x="0" y="-9884"/>
                                    </p:animMotion>
                                  </p:childTnLst>
                                </p:cTn>
                              </p:par>
                            </p:childTnLst>
                          </p:cTn>
                        </p:par>
                        <p:par>
                          <p:cTn id="99" fill="hold">
                            <p:stCondLst>
                              <p:cond delay="4500"/>
                            </p:stCondLst>
                            <p:childTnLst>
                              <p:par>
                                <p:cTn id="100" presetID="10" presetClass="entr" presetSubtype="0" fill="hold" nodeType="afterEffect">
                                  <p:stCondLst>
                                    <p:cond delay="0"/>
                                  </p:stCondLst>
                                  <p:childTnLst>
                                    <p:set>
                                      <p:cBhvr>
                                        <p:cTn id="101" dur="1" fill="hold">
                                          <p:stCondLst>
                                            <p:cond delay="0"/>
                                          </p:stCondLst>
                                        </p:cTn>
                                        <p:tgtEl>
                                          <p:spTgt spid="90"/>
                                        </p:tgtEl>
                                        <p:attrNameLst>
                                          <p:attrName>style.visibility</p:attrName>
                                        </p:attrNameLst>
                                      </p:cBhvr>
                                      <p:to>
                                        <p:strVal val="visible"/>
                                      </p:to>
                                    </p:set>
                                    <p:animEffect transition="in" filter="fade">
                                      <p:cBhvr>
                                        <p:cTn id="102" dur="500"/>
                                        <p:tgtEl>
                                          <p:spTgt spid="90"/>
                                        </p:tgtEl>
                                      </p:cBhvr>
                                    </p:animEffect>
                                  </p:childTnLst>
                                </p:cTn>
                              </p:par>
                              <p:par>
                                <p:cTn id="103" presetID="64" presetClass="path" presetSubtype="0" decel="100000" fill="hold" nodeType="withEffect">
                                  <p:stCondLst>
                                    <p:cond delay="0"/>
                                  </p:stCondLst>
                                  <p:childTnLst>
                                    <p:animMotion origin="layout" path="M 2.91667E-6 0.19768 L 2.91667E-6 1.48148E-6 " pathEditMode="relative" rAng="0" ptsTypes="AA">
                                      <p:cBhvr>
                                        <p:cTn id="104" dur="500" fill="hold"/>
                                        <p:tgtEl>
                                          <p:spTgt spid="90"/>
                                        </p:tgtEl>
                                        <p:attrNameLst>
                                          <p:attrName>ppt_x</p:attrName>
                                          <p:attrName>ppt_y</p:attrName>
                                        </p:attrNameLst>
                                      </p:cBhvr>
                                      <p:rCtr x="0" y="-9884"/>
                                    </p:animMotion>
                                  </p:childTnLst>
                                </p:cTn>
                              </p:par>
                              <p:par>
                                <p:cTn id="105" presetID="10" presetClass="entr" presetSubtype="0" fill="hold" grpId="0" nodeType="withEffect">
                                  <p:stCondLst>
                                    <p:cond delay="0"/>
                                  </p:stCondLst>
                                  <p:childTnLst>
                                    <p:set>
                                      <p:cBhvr>
                                        <p:cTn id="106" dur="1" fill="hold">
                                          <p:stCondLst>
                                            <p:cond delay="0"/>
                                          </p:stCondLst>
                                        </p:cTn>
                                        <p:tgtEl>
                                          <p:spTgt spid="4"/>
                                        </p:tgtEl>
                                        <p:attrNameLst>
                                          <p:attrName>style.visibility</p:attrName>
                                        </p:attrNameLst>
                                      </p:cBhvr>
                                      <p:to>
                                        <p:strVal val="visible"/>
                                      </p:to>
                                    </p:set>
                                    <p:animEffect transition="in" filter="fade">
                                      <p:cBhvr>
                                        <p:cTn id="107" dur="500"/>
                                        <p:tgtEl>
                                          <p:spTgt spid="4"/>
                                        </p:tgtEl>
                                      </p:cBhvr>
                                    </p:animEffect>
                                  </p:childTnLst>
                                </p:cTn>
                              </p:par>
                              <p:par>
                                <p:cTn id="108" presetID="64" presetClass="path" presetSubtype="0" decel="100000" fill="hold" grpId="1" nodeType="withEffect">
                                  <p:stCondLst>
                                    <p:cond delay="0"/>
                                  </p:stCondLst>
                                  <p:childTnLst>
                                    <p:animMotion origin="layout" path="M -1.45833E-6 0.19768 L -1.45833E-6 1.48148E-6 " pathEditMode="relative" rAng="0" ptsTypes="AA">
                                      <p:cBhvr>
                                        <p:cTn id="109" dur="500" fill="hold"/>
                                        <p:tgtEl>
                                          <p:spTgt spid="4"/>
                                        </p:tgtEl>
                                        <p:attrNameLst>
                                          <p:attrName>ppt_x</p:attrName>
                                          <p:attrName>ppt_y</p:attrName>
                                        </p:attrNameLst>
                                      </p:cBhvr>
                                      <p:rCtr x="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9" grpId="0"/>
      <p:bldP spid="2" grpId="0"/>
      <p:bldP spid="2" grpId="1"/>
      <p:bldP spid="3" grpId="0"/>
      <p:bldP spid="3" grpId="1"/>
      <p:bldP spid="6" grpId="0"/>
      <p:bldP spid="6" grpId="1"/>
      <p:bldP spid="155" grpId="0"/>
      <p:bldP spid="155" grpId="1"/>
      <p:bldP spid="148" grpId="0" animBg="1"/>
      <p:bldP spid="151" grpId="0"/>
      <p:bldP spid="8" grpId="0"/>
      <p:bldP spid="8" grpId="1"/>
      <p:bldP spid="9" grpId="0"/>
      <p:bldP spid="9" grpId="1"/>
      <p:bldP spid="5" grpId="0"/>
      <p:bldP spid="5" grpId="1"/>
      <p:bldP spid="4" grpId="0"/>
      <p:bldP spid="4"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89988-DBBE-4995-A971-E9E08105E14F}"/>
              </a:ext>
            </a:extLst>
          </p:cNvPr>
          <p:cNvSpPr>
            <a:spLocks noGrp="1"/>
          </p:cNvSpPr>
          <p:nvPr>
            <p:ph type="title"/>
          </p:nvPr>
        </p:nvSpPr>
        <p:spPr>
          <a:xfrm>
            <a:off x="5125834" y="4779326"/>
            <a:ext cx="6406689" cy="1378534"/>
          </a:xfrm>
          <a:prstGeom prst="rect">
            <a:avLst/>
          </a:prstGeom>
        </p:spPr>
        <p:txBody>
          <a:bodyPr wrap="square" anchor="ctr">
            <a:noAutofit/>
          </a:bodyPr>
          <a:lstStyle/>
          <a:p>
            <a:r>
              <a:rPr lang="en-US" sz="1400" b="0" i="0" dirty="0">
                <a:solidFill>
                  <a:srgbClr val="171717"/>
                </a:solidFill>
                <a:effectLst/>
                <a:latin typeface="Segoe UI" panose="020B0502040204020203" pitchFamily="34" charset="0"/>
              </a:rPr>
              <a:t>This critical design area focuses on the two highest levels of alignment across all of your Azure deployments; your Azure billing offer and the association of that offer with an Azure Active Directory (Azure AD) tenant.</a:t>
            </a:r>
            <a:endParaRPr lang="en-GB" sz="2800" dirty="0"/>
          </a:p>
        </p:txBody>
      </p:sp>
      <p:sp>
        <p:nvSpPr>
          <p:cNvPr id="4" name="Title 1">
            <a:extLst>
              <a:ext uri="{FF2B5EF4-FFF2-40B4-BE49-F238E27FC236}">
                <a16:creationId xmlns:a16="http://schemas.microsoft.com/office/drawing/2014/main" id="{72C9FE05-70C0-4E54-9D95-0F457C35CF29}"/>
              </a:ext>
            </a:extLst>
          </p:cNvPr>
          <p:cNvSpPr txBox="1">
            <a:spLocks/>
          </p:cNvSpPr>
          <p:nvPr/>
        </p:nvSpPr>
        <p:spPr>
          <a:xfrm>
            <a:off x="1453019" y="620419"/>
            <a:ext cx="2373070" cy="2451763"/>
          </a:xfrm>
          <a:prstGeom prst="rect">
            <a:avLst/>
          </a:prstGeom>
        </p:spPr>
        <p:txBody>
          <a:bodyPr vert="horz" wrap="square" lIns="0" tIns="0" rIns="0" bIns="0" rtlCol="0" anchor="ctr">
            <a:normAutofit fontScale="97500"/>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dirty="0"/>
              <a:t>Azure billing &amp; </a:t>
            </a:r>
          </a:p>
          <a:p>
            <a:r>
              <a:rPr lang="en-GB" dirty="0"/>
              <a:t>AAD Tenant</a:t>
            </a:r>
            <a:br>
              <a:rPr lang="en-GB" dirty="0"/>
            </a:br>
            <a:endParaRPr lang="en-GB" dirty="0"/>
          </a:p>
        </p:txBody>
      </p:sp>
      <p:grpSp>
        <p:nvGrpSpPr>
          <p:cNvPr id="5" name="Group 4">
            <a:extLst>
              <a:ext uri="{FF2B5EF4-FFF2-40B4-BE49-F238E27FC236}">
                <a16:creationId xmlns:a16="http://schemas.microsoft.com/office/drawing/2014/main" id="{DA75AE04-AB9A-463B-8D50-5BCA183F7C6B}"/>
              </a:ext>
            </a:extLst>
          </p:cNvPr>
          <p:cNvGrpSpPr/>
          <p:nvPr/>
        </p:nvGrpSpPr>
        <p:grpSpPr>
          <a:xfrm>
            <a:off x="289956" y="620419"/>
            <a:ext cx="914859" cy="914859"/>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026" name="Picture 2" descr="Diagram that shows Azure scopes within one Azure Active Directory (Azure AD) tenant with various billing offers and subscriptions.">
            <a:extLst>
              <a:ext uri="{FF2B5EF4-FFF2-40B4-BE49-F238E27FC236}">
                <a16:creationId xmlns:a16="http://schemas.microsoft.com/office/drawing/2014/main" id="{2F1506D7-DF19-3B23-7A40-9BCD0EC558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5340" y="223126"/>
            <a:ext cx="3314700" cy="430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72581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Billing &amp; AAD Design Area</a:t>
            </a:r>
            <a:br>
              <a:rPr lang="en-US" dirty="0"/>
            </a:br>
            <a:r>
              <a:rPr lang="en-US" dirty="0"/>
              <a:t>Considerations and Recommendations</a:t>
            </a:r>
          </a:p>
        </p:txBody>
      </p:sp>
      <p:sp>
        <p:nvSpPr>
          <p:cNvPr id="15" name="Content Placeholder 2">
            <a:extLst>
              <a:ext uri="{FF2B5EF4-FFF2-40B4-BE49-F238E27FC236}">
                <a16:creationId xmlns:a16="http://schemas.microsoft.com/office/drawing/2014/main" id="{1E566100-ADBB-4258-8EC3-23BBEEC9793D}"/>
              </a:ext>
            </a:extLst>
          </p:cNvPr>
          <p:cNvSpPr>
            <a:spLocks noGrp="1"/>
          </p:cNvSpPr>
          <p:nvPr>
            <p:ph sz="quarter" idx="10"/>
          </p:nvPr>
        </p:nvSpPr>
        <p:spPr>
          <a:xfrm>
            <a:off x="586581" y="2133600"/>
            <a:ext cx="11018838" cy="3767185"/>
          </a:xfrm>
        </p:spPr>
        <p:txBody>
          <a:bodyPr/>
          <a:lstStyle/>
          <a:p>
            <a:r>
              <a:rPr lang="en-US" sz="1800" dirty="0"/>
              <a:t>Ask basic security questions during the Azure AD design phase such as how the customer manages credentials and how they controls human, application, and programmatic access.</a:t>
            </a:r>
          </a:p>
          <a:p>
            <a:r>
              <a:rPr lang="en-US" sz="1800" dirty="0"/>
              <a:t>Remember that an Azure subscription can only trust one and only one Azure AD tenant at a time.</a:t>
            </a:r>
          </a:p>
          <a:p>
            <a:r>
              <a:rPr lang="en-US" sz="1800" dirty="0"/>
              <a:t>If there’s no identity infrastructure, start by implementing an Azure AD only identity deployment. But don’t forget to define your Azure SSO strategy!</a:t>
            </a:r>
          </a:p>
          <a:p>
            <a:r>
              <a:rPr lang="en-US" sz="1800" dirty="0"/>
              <a:t>Add at least one custom domain and define a single-sign on strategy using AAD Connect.</a:t>
            </a:r>
          </a:p>
          <a:p>
            <a:r>
              <a:rPr lang="en-US" sz="1800" dirty="0"/>
              <a:t>Enforce MFA + Use PIM + Use CAP for all privileged accounts ASAP. No MFA = “</a:t>
            </a:r>
            <a:r>
              <a:rPr lang="en-US" sz="1800" dirty="0" err="1"/>
              <a:t>pleasebreachme</a:t>
            </a:r>
            <a:r>
              <a:rPr lang="en-US" sz="1800" dirty="0"/>
              <a:t>”! And don’t forget to create break-glass accounts.</a:t>
            </a:r>
          </a:p>
          <a:p>
            <a:r>
              <a:rPr lang="en-US" sz="1800" dirty="0"/>
              <a:t>Use Azure Lighthouse to grant 3rd parties and / or Microsoft partners access to Azure. But note that Azure Lighthouse only supports delegation at the subscription and resource group scopes.</a:t>
            </a:r>
          </a:p>
          <a:p>
            <a:r>
              <a:rPr lang="en-US" sz="1800" dirty="0"/>
              <a:t>Avoid creating multiple Azure AD tenants. Even if you are an ISV. Unless you have a rock-solid reason.</a:t>
            </a:r>
          </a:p>
          <a:p>
            <a:endParaRPr lang="en-US" sz="1800" dirty="0"/>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56098" y="1332347"/>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83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animEffect transition="in" filter="fade">
                                      <p:cBhvr>
                                        <p:cTn id="7" dur="500"/>
                                        <p:tgtEl>
                                          <p:spTgt spid="1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fad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6" end="6"/>
                                            </p:txEl>
                                          </p:spTgt>
                                        </p:tgtEl>
                                        <p:attrNameLst>
                                          <p:attrName>style.visibility</p:attrName>
                                        </p:attrNameLst>
                                      </p:cBhvr>
                                      <p:to>
                                        <p:strVal val="visible"/>
                                      </p:to>
                                    </p:set>
                                    <p:animEffect transition="in" filter="fade">
                                      <p:cBhvr>
                                        <p:cTn id="17" dur="500"/>
                                        <p:tgtEl>
                                          <p:spTgt spid="1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fade">
                                      <p:cBhvr>
                                        <p:cTn id="22" dur="500"/>
                                        <p:tgtEl>
                                          <p:spTgt spid="1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1" end="1"/>
                                            </p:txEl>
                                          </p:spTgt>
                                        </p:tgtEl>
                                        <p:attrNameLst>
                                          <p:attrName>style.visibility</p:attrName>
                                        </p:attrNameLst>
                                      </p:cBhvr>
                                      <p:to>
                                        <p:strVal val="visible"/>
                                      </p:to>
                                    </p:set>
                                    <p:animEffect transition="in" filter="fade">
                                      <p:cBhvr>
                                        <p:cTn id="27" dur="500"/>
                                        <p:tgtEl>
                                          <p:spTgt spid="1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2" end="2"/>
                                            </p:txEl>
                                          </p:spTgt>
                                        </p:tgtEl>
                                        <p:attrNameLst>
                                          <p:attrName>style.visibility</p:attrName>
                                        </p:attrNameLst>
                                      </p:cBhvr>
                                      <p:to>
                                        <p:strVal val="visible"/>
                                      </p:to>
                                    </p:set>
                                    <p:animEffect transition="in" filter="fade">
                                      <p:cBhvr>
                                        <p:cTn id="32" dur="500"/>
                                        <p:tgtEl>
                                          <p:spTgt spid="15">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xEl>
                                              <p:pRg st="3" end="3"/>
                                            </p:txEl>
                                          </p:spTgt>
                                        </p:tgtEl>
                                        <p:attrNameLst>
                                          <p:attrName>style.visibility</p:attrName>
                                        </p:attrNameLst>
                                      </p:cBhvr>
                                      <p:to>
                                        <p:strVal val="visible"/>
                                      </p:to>
                                    </p:set>
                                    <p:animEffect transition="in" filter="fade">
                                      <p:cBhvr>
                                        <p:cTn id="37" dur="5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a:t>Microsoft Cloud Adoption Framework for </a:t>
            </a:r>
            <a:r>
              <a:rPr lang="en-US" sz="3600">
                <a:solidFill>
                  <a:schemeClr val="tx2"/>
                </a:solidFill>
              </a:rPr>
              <a:t>Azure</a:t>
            </a:r>
            <a:endParaRPr lang="en-IN" sz="3600">
              <a:solidFill>
                <a:schemeClr val="tx2"/>
              </a:solidFill>
            </a:endParaRPr>
          </a:p>
        </p:txBody>
      </p:sp>
      <p:sp>
        <p:nvSpPr>
          <p:cNvPr id="56" name="Rectangle: Rounded Corners 82" descr="Define strategy&#10;Understand motivations&#10;Business outcomes&#10;Business justification&#10;Prioritize project&#10;">
            <a:extLst>
              <a:ext uri="{FF2B5EF4-FFF2-40B4-BE49-F238E27FC236}">
                <a16:creationId xmlns:a16="http://schemas.microsoft.com/office/drawing/2014/main" id="{86DC19F6-B012-4D2A-8C37-363BBBC54494}"/>
              </a:ext>
              <a:ext uri="{C183D7F6-B498-43B3-948B-1728B52AA6E4}">
                <adec:decorative xmlns:adec="http://schemas.microsoft.com/office/drawing/2017/decorative" val="0"/>
              </a:ext>
            </a:extLst>
          </p:cNvPr>
          <p:cNvSpPr/>
          <p:nvPr/>
        </p:nvSpPr>
        <p:spPr>
          <a:xfrm>
            <a:off x="392164" y="1891631"/>
            <a:ext cx="2279799" cy="246474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548554" rIns="182852" bIns="182852" rtlCol="0" anchor="t"/>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Define strategy</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Understand motivations</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Business outcomes</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Business justification</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Prioritize project</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70" name="Straight Arrow Connector 69">
            <a:extLst>
              <a:ext uri="{FF2B5EF4-FFF2-40B4-BE49-F238E27FC236}">
                <a16:creationId xmlns:a16="http://schemas.microsoft.com/office/drawing/2014/main" id="{9E9C0D5A-E87F-4FD9-95CB-A7E4140F43D7}"/>
              </a:ext>
              <a:ext uri="{C183D7F6-B498-43B3-948B-1728B52AA6E4}">
                <adec:decorative xmlns:adec="http://schemas.microsoft.com/office/drawing/2017/decorative" val="1"/>
              </a:ext>
            </a:extLst>
          </p:cNvPr>
          <p:cNvCxnSpPr>
            <a:cxnSpLocks/>
          </p:cNvCxnSpPr>
          <p:nvPr/>
        </p:nvCxnSpPr>
        <p:spPr>
          <a:xfrm>
            <a:off x="2671962" y="3123999"/>
            <a:ext cx="477129" cy="0"/>
          </a:xfrm>
          <a:prstGeom prst="straightConnector1">
            <a:avLst/>
          </a:prstGeom>
          <a:ln w="28575">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49" name="Rectangle: Rounded Corners 75" descr="Plan&#10;Digital estate&#10;Initial organization alignment&#10;Skills readiness plan&#10;Cloud adoption plan">
            <a:extLst>
              <a:ext uri="{FF2B5EF4-FFF2-40B4-BE49-F238E27FC236}">
                <a16:creationId xmlns:a16="http://schemas.microsoft.com/office/drawing/2014/main" id="{7A641BB3-13AF-4560-85A0-6138BAC29024}"/>
              </a:ext>
              <a:ext uri="{C183D7F6-B498-43B3-948B-1728B52AA6E4}">
                <adec:decorative xmlns:adec="http://schemas.microsoft.com/office/drawing/2017/decorative" val="0"/>
              </a:ext>
            </a:extLst>
          </p:cNvPr>
          <p:cNvSpPr/>
          <p:nvPr/>
        </p:nvSpPr>
        <p:spPr>
          <a:xfrm>
            <a:off x="3155990" y="1891631"/>
            <a:ext cx="2435953" cy="246474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548554" rIns="182852" bIns="182852" rtlCol="0" anchor="t"/>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Plan</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Digital estate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Initial organization alignment</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Skills readiness plan</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Cloud adoption plan</a:t>
            </a:r>
          </a:p>
        </p:txBody>
      </p:sp>
      <p:cxnSp>
        <p:nvCxnSpPr>
          <p:cNvPr id="71" name="Straight Arrow Connector 70">
            <a:extLst>
              <a:ext uri="{FF2B5EF4-FFF2-40B4-BE49-F238E27FC236}">
                <a16:creationId xmlns:a16="http://schemas.microsoft.com/office/drawing/2014/main" id="{9C2BA960-7738-4DAF-925D-445F96314D80}"/>
              </a:ext>
              <a:ext uri="{C183D7F6-B498-43B3-948B-1728B52AA6E4}">
                <adec:decorative xmlns:adec="http://schemas.microsoft.com/office/drawing/2017/decorative" val="1"/>
              </a:ext>
            </a:extLst>
          </p:cNvPr>
          <p:cNvCxnSpPr>
            <a:cxnSpLocks/>
          </p:cNvCxnSpPr>
          <p:nvPr/>
        </p:nvCxnSpPr>
        <p:spPr>
          <a:xfrm>
            <a:off x="5435789" y="3123999"/>
            <a:ext cx="468771" cy="0"/>
          </a:xfrm>
          <a:prstGeom prst="straightConnector1">
            <a:avLst/>
          </a:prstGeom>
          <a:ln w="28575">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47" name="Rectangle: Rounded Corners 73" descr="Ready&#10;Azure setup guide&#10;First landing zone&#10;Expand the landing zone&#10;Best practice validation">
            <a:extLst>
              <a:ext uri="{FF2B5EF4-FFF2-40B4-BE49-F238E27FC236}">
                <a16:creationId xmlns:a16="http://schemas.microsoft.com/office/drawing/2014/main" id="{9052B9A6-F550-4FD4-B4B1-3D5F1617A22A}"/>
              </a:ext>
              <a:ext uri="{C183D7F6-B498-43B3-948B-1728B52AA6E4}">
                <adec:decorative xmlns:adec="http://schemas.microsoft.com/office/drawing/2017/decorative" val="0"/>
              </a:ext>
            </a:extLst>
          </p:cNvPr>
          <p:cNvSpPr/>
          <p:nvPr/>
        </p:nvSpPr>
        <p:spPr>
          <a:xfrm>
            <a:off x="5898093" y="1891631"/>
            <a:ext cx="2279799" cy="2464740"/>
          </a:xfrm>
          <a:prstGeom prst="rect">
            <a:avLst/>
          </a:prstGeom>
          <a:solidFill>
            <a:srgbClr val="EBEBEB"/>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548554" rIns="182852" bIns="182852" rtlCol="0" anchor="t"/>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Ready</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Azure setup guide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First landing zone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Expand the landing zone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Best practice validation</a:t>
            </a:r>
          </a:p>
        </p:txBody>
      </p:sp>
      <p:cxnSp>
        <p:nvCxnSpPr>
          <p:cNvPr id="72" name="Straight Arrow Connector 71">
            <a:extLst>
              <a:ext uri="{FF2B5EF4-FFF2-40B4-BE49-F238E27FC236}">
                <a16:creationId xmlns:a16="http://schemas.microsoft.com/office/drawing/2014/main" id="{1306C960-4EE9-4AF3-9D93-B16C8F0CB351}"/>
              </a:ext>
              <a:ext uri="{C183D7F6-B498-43B3-948B-1728B52AA6E4}">
                <adec:decorative xmlns:adec="http://schemas.microsoft.com/office/drawing/2017/decorative" val="1"/>
              </a:ext>
            </a:extLst>
          </p:cNvPr>
          <p:cNvCxnSpPr>
            <a:cxnSpLocks/>
          </p:cNvCxnSpPr>
          <p:nvPr/>
        </p:nvCxnSpPr>
        <p:spPr>
          <a:xfrm flipV="1">
            <a:off x="8177892" y="2921310"/>
            <a:ext cx="457135" cy="202691"/>
          </a:xfrm>
          <a:prstGeom prst="straightConnector1">
            <a:avLst/>
          </a:prstGeom>
          <a:ln w="28575" cap="sq">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AFD17AE-D9CF-489D-A98F-732CFDD37A47}"/>
              </a:ext>
              <a:ext uri="{C183D7F6-B498-43B3-948B-1728B52AA6E4}">
                <adec:decorative xmlns:adec="http://schemas.microsoft.com/office/drawing/2017/decorative" val="1"/>
              </a:ext>
            </a:extLst>
          </p:cNvPr>
          <p:cNvCxnSpPr>
            <a:cxnSpLocks/>
          </p:cNvCxnSpPr>
          <p:nvPr/>
        </p:nvCxnSpPr>
        <p:spPr>
          <a:xfrm>
            <a:off x="8177892" y="3124002"/>
            <a:ext cx="457135" cy="295738"/>
          </a:xfrm>
          <a:prstGeom prst="straightConnector1">
            <a:avLst/>
          </a:prstGeom>
          <a:ln w="28575" cap="sq">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46" name="Rectangle: Rounded Corners 72" descr="Adopt&#10;Migrate&#10;First workload migration&#10;Expanded scenarios&#10;Best practice validation&#10;Process improvements&#10;Innovate&#10;Innovation guide&#10;Expanded scenarios&#10;Best practice validation&#10;Process improvements&#10;">
            <a:extLst>
              <a:ext uri="{FF2B5EF4-FFF2-40B4-BE49-F238E27FC236}">
                <a16:creationId xmlns:a16="http://schemas.microsoft.com/office/drawing/2014/main" id="{75FF3E05-0E6D-4B96-B89B-1AF133C23C40}"/>
              </a:ext>
              <a:ext uri="{C183D7F6-B498-43B3-948B-1728B52AA6E4}">
                <adec:decorative xmlns:adec="http://schemas.microsoft.com/office/drawing/2017/decorative" val="0"/>
              </a:ext>
            </a:extLst>
          </p:cNvPr>
          <p:cNvSpPr/>
          <p:nvPr/>
        </p:nvSpPr>
        <p:spPr>
          <a:xfrm>
            <a:off x="8633753" y="1891631"/>
            <a:ext cx="2279799" cy="246474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182852" rIns="182852" bIns="182852" rtlCol="0" anchor="ctr"/>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Adopt</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t>Migrate</a:t>
            </a:r>
            <a:br>
              <a:rPr kumimoji="0" lang="en-US" sz="12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First workload migration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Expanded scenarios</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Best practice validation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Process improvements</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t>Innovate</a:t>
            </a:r>
            <a:b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Innovation guide</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Expanded scenarios</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Best practice validation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Process improvements</a:t>
            </a:r>
          </a:p>
        </p:txBody>
      </p:sp>
      <p:sp>
        <p:nvSpPr>
          <p:cNvPr id="59" name="Rectangle: Rounded Corners 85" descr="Box spanning Govern and Manage">
            <a:extLst>
              <a:ext uri="{FF2B5EF4-FFF2-40B4-BE49-F238E27FC236}">
                <a16:creationId xmlns:a16="http://schemas.microsoft.com/office/drawing/2014/main" id="{52F4BCC8-4517-42D2-B481-CD21E37B6D05}"/>
              </a:ext>
              <a:ext uri="{C183D7F6-B498-43B3-948B-1728B52AA6E4}">
                <adec:decorative xmlns:adec="http://schemas.microsoft.com/office/drawing/2017/decorative" val="0"/>
              </a:ext>
            </a:extLst>
          </p:cNvPr>
          <p:cNvSpPr/>
          <p:nvPr/>
        </p:nvSpPr>
        <p:spPr>
          <a:xfrm>
            <a:off x="4341687" y="4780260"/>
            <a:ext cx="5429893" cy="1898327"/>
          </a:xfrm>
          <a:prstGeom prst="roundRect">
            <a:avLst>
              <a:gd name="adj" fmla="val 0"/>
            </a:avLst>
          </a:prstGeom>
          <a:solidFill>
            <a:schemeClr val="bg1"/>
          </a:solidFill>
          <a:ln w="25400" cap="rnd">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Rectangle: Rounded Corners 77">
            <a:extLst>
              <a:ext uri="{FF2B5EF4-FFF2-40B4-BE49-F238E27FC236}">
                <a16:creationId xmlns:a16="http://schemas.microsoft.com/office/drawing/2014/main" id="{6DD4BA8C-8035-4085-B9FC-C433E77117DA}"/>
              </a:ext>
              <a:ext uri="{C183D7F6-B498-43B3-948B-1728B52AA6E4}">
                <adec:decorative xmlns:adec="http://schemas.microsoft.com/office/drawing/2017/decorative" val="1"/>
              </a:ext>
            </a:extLst>
          </p:cNvPr>
          <p:cNvSpPr/>
          <p:nvPr/>
        </p:nvSpPr>
        <p:spPr>
          <a:xfrm>
            <a:off x="2899535" y="1528830"/>
            <a:ext cx="8326908" cy="3128448"/>
          </a:xfrm>
          <a:prstGeom prst="roundRect">
            <a:avLst>
              <a:gd name="adj" fmla="val 0"/>
            </a:avLst>
          </a:prstGeom>
          <a:noFill/>
          <a:ln w="25400" cap="rnd">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45" name="Straight Arrow Connector 44">
            <a:extLst>
              <a:ext uri="{FF2B5EF4-FFF2-40B4-BE49-F238E27FC236}">
                <a16:creationId xmlns:a16="http://schemas.microsoft.com/office/drawing/2014/main" id="{01251BC2-BBE6-4D6F-A0FB-7B15EBD24C40}"/>
              </a:ext>
              <a:ext uri="{C183D7F6-B498-43B3-948B-1728B52AA6E4}">
                <adec:decorative xmlns:adec="http://schemas.microsoft.com/office/drawing/2017/decorative" val="1"/>
              </a:ext>
            </a:extLst>
          </p:cNvPr>
          <p:cNvCxnSpPr>
            <a:cxnSpLocks/>
          </p:cNvCxnSpPr>
          <p:nvPr/>
        </p:nvCxnSpPr>
        <p:spPr>
          <a:xfrm>
            <a:off x="2698767" y="5723651"/>
            <a:ext cx="8160275" cy="0"/>
          </a:xfrm>
          <a:prstGeom prst="straightConnector1">
            <a:avLst/>
          </a:prstGeom>
          <a:ln w="28575">
            <a:solidFill>
              <a:schemeClr val="accent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3" name="Rectangle: Rounded Corners 89" descr="Govern&#10;Methodology&#10;Benchmark initial best practice&#10;Governance maturity&#10;">
            <a:extLst>
              <a:ext uri="{FF2B5EF4-FFF2-40B4-BE49-F238E27FC236}">
                <a16:creationId xmlns:a16="http://schemas.microsoft.com/office/drawing/2014/main" id="{EA773F6A-46ED-4788-9B25-722D327F3D60}"/>
              </a:ext>
              <a:ext uri="{C183D7F6-B498-43B3-948B-1728B52AA6E4}">
                <adec:decorative xmlns:adec="http://schemas.microsoft.com/office/drawing/2017/decorative" val="0"/>
              </a:ext>
            </a:extLst>
          </p:cNvPr>
          <p:cNvSpPr/>
          <p:nvPr/>
        </p:nvSpPr>
        <p:spPr>
          <a:xfrm>
            <a:off x="4593004" y="5036828"/>
            <a:ext cx="2279799" cy="1425182"/>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182852" rIns="182852" bIns="182852" rtlCol="0" anchor="ctr"/>
          <a:lstStyle/>
          <a:p>
            <a:pPr marL="0" marR="0" lvl="0" indent="0" algn="l" defTabSz="914236" rtl="0" eaLnBrk="1" fontAlgn="auto" latinLnBrk="0" hangingPunct="1">
              <a:lnSpc>
                <a:spcPct val="9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Govern</a:t>
            </a:r>
          </a:p>
          <a:p>
            <a:pPr marL="0" marR="0" lvl="0" indent="0" algn="l" defTabSz="914236"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Methodology</a:t>
            </a:r>
          </a:p>
          <a:p>
            <a:pPr marL="0" marR="0" lvl="0" indent="0" algn="l" defTabSz="914236"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Benchmark initial best practice</a:t>
            </a:r>
          </a:p>
          <a:p>
            <a:pPr marL="0" marR="0" lvl="0" indent="0" algn="l" defTabSz="914236"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Governance maturity</a:t>
            </a:r>
          </a:p>
        </p:txBody>
      </p:sp>
      <p:sp>
        <p:nvSpPr>
          <p:cNvPr id="74" name="Rectangle: Rounded Corners 31" descr="Manage&#10;Business commitments&#10;Operations baseline&#10;Operations maturity">
            <a:extLst>
              <a:ext uri="{FF2B5EF4-FFF2-40B4-BE49-F238E27FC236}">
                <a16:creationId xmlns:a16="http://schemas.microsoft.com/office/drawing/2014/main" id="{27B4F357-5C8B-4DD4-834C-F7C87E034D6B}"/>
              </a:ext>
              <a:ext uri="{C183D7F6-B498-43B3-948B-1728B52AA6E4}">
                <adec:decorative xmlns:adec="http://schemas.microsoft.com/office/drawing/2017/decorative" val="0"/>
              </a:ext>
            </a:extLst>
          </p:cNvPr>
          <p:cNvSpPr/>
          <p:nvPr/>
        </p:nvSpPr>
        <p:spPr>
          <a:xfrm>
            <a:off x="7210941" y="5052388"/>
            <a:ext cx="2279799" cy="1425182"/>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182852" rIns="182852" bIns="182852" rtlCol="0" anchor="ctr"/>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Manage</a:t>
            </a:r>
          </a:p>
          <a:p>
            <a:pPr marL="0" marR="0" lvl="0" indent="0" algn="l" defTabSz="914202"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Business commitments</a:t>
            </a:r>
          </a:p>
          <a:p>
            <a:pPr marL="0" marR="0" lvl="0" indent="0" algn="l" defTabSz="914202"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Operations baseline</a:t>
            </a:r>
          </a:p>
          <a:p>
            <a:pPr marL="0" marR="0" lvl="0" indent="0" algn="l" defTabSz="914202"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Operations maturity</a:t>
            </a:r>
          </a:p>
        </p:txBody>
      </p:sp>
      <p:sp>
        <p:nvSpPr>
          <p:cNvPr id="144" name="Oval 143">
            <a:extLst>
              <a:ext uri="{FF2B5EF4-FFF2-40B4-BE49-F238E27FC236}">
                <a16:creationId xmlns:a16="http://schemas.microsoft.com/office/drawing/2014/main" id="{3CE9D0C8-400C-4E4B-BC67-6D012FFC0ECD}"/>
              </a:ext>
              <a:ext uri="{C183D7F6-B498-43B3-948B-1728B52AA6E4}">
                <adec:decorative xmlns:adec="http://schemas.microsoft.com/office/drawing/2017/decorative" val="1"/>
              </a:ext>
            </a:extLst>
          </p:cNvPr>
          <p:cNvSpPr/>
          <p:nvPr/>
        </p:nvSpPr>
        <p:spPr bwMode="auto">
          <a:xfrm>
            <a:off x="8886800" y="4853622"/>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6" name="Group 65">
            <a:extLst>
              <a:ext uri="{FF2B5EF4-FFF2-40B4-BE49-F238E27FC236}">
                <a16:creationId xmlns:a16="http://schemas.microsoft.com/office/drawing/2014/main" id="{FFFBD697-7F6A-4F87-8D99-96B900ADD003}"/>
              </a:ext>
              <a:ext uri="{C183D7F6-B498-43B3-948B-1728B52AA6E4}">
                <adec:decorative xmlns:adec="http://schemas.microsoft.com/office/drawing/2017/decorative" val="1"/>
              </a:ext>
            </a:extLst>
          </p:cNvPr>
          <p:cNvGrpSpPr/>
          <p:nvPr/>
        </p:nvGrpSpPr>
        <p:grpSpPr>
          <a:xfrm>
            <a:off x="9111572" y="5068030"/>
            <a:ext cx="388802" cy="388794"/>
            <a:chOff x="4486289" y="2163470"/>
            <a:chExt cx="406192" cy="406193"/>
          </a:xfrm>
        </p:grpSpPr>
        <p:sp>
          <p:nvSpPr>
            <p:cNvPr id="67" name="Rectangle 251">
              <a:extLst>
                <a:ext uri="{FF2B5EF4-FFF2-40B4-BE49-F238E27FC236}">
                  <a16:creationId xmlns:a16="http://schemas.microsoft.com/office/drawing/2014/main" id="{537ED1AC-A734-483F-BDD1-EFBA568CB3FE}"/>
                </a:ext>
              </a:extLst>
            </p:cNvPr>
            <p:cNvSpPr>
              <a:spLocks noChangeArrowheads="1"/>
            </p:cNvSpPr>
            <p:nvPr/>
          </p:nvSpPr>
          <p:spPr bwMode="auto">
            <a:xfrm>
              <a:off x="4486289" y="2163470"/>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Rectangle 252">
              <a:extLst>
                <a:ext uri="{FF2B5EF4-FFF2-40B4-BE49-F238E27FC236}">
                  <a16:creationId xmlns:a16="http://schemas.microsoft.com/office/drawing/2014/main" id="{6236A03F-BD84-4759-B490-A60D3BD7A682}"/>
                </a:ext>
              </a:extLst>
            </p:cNvPr>
            <p:cNvSpPr>
              <a:spLocks noChangeArrowheads="1"/>
            </p:cNvSpPr>
            <p:nvPr/>
          </p:nvSpPr>
          <p:spPr bwMode="auto">
            <a:xfrm>
              <a:off x="4486289"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253">
              <a:extLst>
                <a:ext uri="{FF2B5EF4-FFF2-40B4-BE49-F238E27FC236}">
                  <a16:creationId xmlns:a16="http://schemas.microsoft.com/office/drawing/2014/main" id="{54A1003D-F067-4398-91A1-2D3C041E8172}"/>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254">
              <a:extLst>
                <a:ext uri="{FF2B5EF4-FFF2-40B4-BE49-F238E27FC236}">
                  <a16:creationId xmlns:a16="http://schemas.microsoft.com/office/drawing/2014/main" id="{6D1FF3DA-1614-4485-87B6-96E166668B10}"/>
                </a:ext>
              </a:extLst>
            </p:cNvPr>
            <p:cNvSpPr>
              <a:spLocks noChangeArrowheads="1"/>
            </p:cNvSpPr>
            <p:nvPr/>
          </p:nvSpPr>
          <p:spPr bwMode="auto">
            <a:xfrm>
              <a:off x="4729071"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255">
              <a:extLst>
                <a:ext uri="{FF2B5EF4-FFF2-40B4-BE49-F238E27FC236}">
                  <a16:creationId xmlns:a16="http://schemas.microsoft.com/office/drawing/2014/main" id="{0728C436-2536-4171-B418-10F272891842}"/>
                </a:ext>
              </a:extLst>
            </p:cNvPr>
            <p:cNvSpPr>
              <a:spLocks noChangeArrowheads="1"/>
            </p:cNvSpPr>
            <p:nvPr/>
          </p:nvSpPr>
          <p:spPr bwMode="auto">
            <a:xfrm>
              <a:off x="4486289"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256">
              <a:extLst>
                <a:ext uri="{FF2B5EF4-FFF2-40B4-BE49-F238E27FC236}">
                  <a16:creationId xmlns:a16="http://schemas.microsoft.com/office/drawing/2014/main" id="{0F71E510-4A42-4119-A07D-36197E147D08}"/>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Rectangle 257">
              <a:extLst>
                <a:ext uri="{FF2B5EF4-FFF2-40B4-BE49-F238E27FC236}">
                  <a16:creationId xmlns:a16="http://schemas.microsoft.com/office/drawing/2014/main" id="{6E16658C-4691-4F11-8BBC-C86A59FA6D33}"/>
                </a:ext>
              </a:extLst>
            </p:cNvPr>
            <p:cNvSpPr>
              <a:spLocks noChangeArrowheads="1"/>
            </p:cNvSpPr>
            <p:nvPr/>
          </p:nvSpPr>
          <p:spPr bwMode="auto">
            <a:xfrm>
              <a:off x="4729071"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258">
              <a:extLst>
                <a:ext uri="{FF2B5EF4-FFF2-40B4-BE49-F238E27FC236}">
                  <a16:creationId xmlns:a16="http://schemas.microsoft.com/office/drawing/2014/main" id="{3A2F2919-C236-45E2-8967-227E4DFBF330}"/>
                </a:ext>
              </a:extLst>
            </p:cNvPr>
            <p:cNvSpPr>
              <a:spLocks noChangeArrowheads="1"/>
            </p:cNvSpPr>
            <p:nvPr/>
          </p:nvSpPr>
          <p:spPr bwMode="auto">
            <a:xfrm>
              <a:off x="4486289"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Rectangle 259">
              <a:extLst>
                <a:ext uri="{FF2B5EF4-FFF2-40B4-BE49-F238E27FC236}">
                  <a16:creationId xmlns:a16="http://schemas.microsoft.com/office/drawing/2014/main" id="{0C136DF8-BEF1-4EC6-80B3-F049B97508EE}"/>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Rectangle 260">
              <a:extLst>
                <a:ext uri="{FF2B5EF4-FFF2-40B4-BE49-F238E27FC236}">
                  <a16:creationId xmlns:a16="http://schemas.microsoft.com/office/drawing/2014/main" id="{D2AB19AF-BD1A-4A95-A23B-C3F4591F95DE}"/>
                </a:ext>
              </a:extLst>
            </p:cNvPr>
            <p:cNvSpPr>
              <a:spLocks noChangeArrowheads="1"/>
            </p:cNvSpPr>
            <p:nvPr/>
          </p:nvSpPr>
          <p:spPr bwMode="auto">
            <a:xfrm>
              <a:off x="4606123" y="2345557"/>
              <a:ext cx="43576"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Rectangle 261">
              <a:extLst>
                <a:ext uri="{FF2B5EF4-FFF2-40B4-BE49-F238E27FC236}">
                  <a16:creationId xmlns:a16="http://schemas.microsoft.com/office/drawing/2014/main" id="{5242540B-A837-4623-9684-78A320C72084}"/>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262">
              <a:extLst>
                <a:ext uri="{FF2B5EF4-FFF2-40B4-BE49-F238E27FC236}">
                  <a16:creationId xmlns:a16="http://schemas.microsoft.com/office/drawing/2014/main" id="{6AD4D738-935C-4321-BF27-BA4C9C1D971F}"/>
                </a:ext>
              </a:extLst>
            </p:cNvPr>
            <p:cNvSpPr>
              <a:spLocks noChangeArrowheads="1"/>
            </p:cNvSpPr>
            <p:nvPr/>
          </p:nvSpPr>
          <p:spPr bwMode="auto">
            <a:xfrm>
              <a:off x="4729071"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Rectangle 263">
              <a:extLst>
                <a:ext uri="{FF2B5EF4-FFF2-40B4-BE49-F238E27FC236}">
                  <a16:creationId xmlns:a16="http://schemas.microsoft.com/office/drawing/2014/main" id="{5550DC4A-FF01-451A-A8C2-84A372D46284}"/>
                </a:ext>
              </a:extLst>
            </p:cNvPr>
            <p:cNvSpPr>
              <a:spLocks noChangeArrowheads="1"/>
            </p:cNvSpPr>
            <p:nvPr/>
          </p:nvSpPr>
          <p:spPr bwMode="auto">
            <a:xfrm>
              <a:off x="4486289"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Rectangle 264">
              <a:extLst>
                <a:ext uri="{FF2B5EF4-FFF2-40B4-BE49-F238E27FC236}">
                  <a16:creationId xmlns:a16="http://schemas.microsoft.com/office/drawing/2014/main" id="{8CFA3A59-7721-4F7E-8D0E-5DF19D7DF2F1}"/>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Rectangle 265">
              <a:extLst>
                <a:ext uri="{FF2B5EF4-FFF2-40B4-BE49-F238E27FC236}">
                  <a16:creationId xmlns:a16="http://schemas.microsoft.com/office/drawing/2014/main" id="{3CB03221-539A-4DC9-9979-D934D4C1F18A}"/>
                </a:ext>
              </a:extLst>
            </p:cNvPr>
            <p:cNvSpPr>
              <a:spLocks noChangeArrowheads="1"/>
            </p:cNvSpPr>
            <p:nvPr/>
          </p:nvSpPr>
          <p:spPr bwMode="auto">
            <a:xfrm>
              <a:off x="4606123" y="2406252"/>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Rectangle 266">
              <a:extLst>
                <a:ext uri="{FF2B5EF4-FFF2-40B4-BE49-F238E27FC236}">
                  <a16:creationId xmlns:a16="http://schemas.microsoft.com/office/drawing/2014/main" id="{E01A198E-370B-4862-90CD-7BEC490A7A12}"/>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Rectangle 267">
              <a:extLst>
                <a:ext uri="{FF2B5EF4-FFF2-40B4-BE49-F238E27FC236}">
                  <a16:creationId xmlns:a16="http://schemas.microsoft.com/office/drawing/2014/main" id="{C62D46E6-6D03-4064-AF2E-AEF2967E7899}"/>
                </a:ext>
              </a:extLst>
            </p:cNvPr>
            <p:cNvSpPr>
              <a:spLocks noChangeArrowheads="1"/>
            </p:cNvSpPr>
            <p:nvPr/>
          </p:nvSpPr>
          <p:spPr bwMode="auto">
            <a:xfrm>
              <a:off x="4729071"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Rectangle 268">
              <a:extLst>
                <a:ext uri="{FF2B5EF4-FFF2-40B4-BE49-F238E27FC236}">
                  <a16:creationId xmlns:a16="http://schemas.microsoft.com/office/drawing/2014/main" id="{40E64321-DE48-42C1-985F-25EAD5EAE6F3}"/>
                </a:ext>
              </a:extLst>
            </p:cNvPr>
            <p:cNvSpPr>
              <a:spLocks noChangeArrowheads="1"/>
            </p:cNvSpPr>
            <p:nvPr/>
          </p:nvSpPr>
          <p:spPr bwMode="auto">
            <a:xfrm>
              <a:off x="4486289"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Rectangle 269">
              <a:extLst>
                <a:ext uri="{FF2B5EF4-FFF2-40B4-BE49-F238E27FC236}">
                  <a16:creationId xmlns:a16="http://schemas.microsoft.com/office/drawing/2014/main" id="{9DA9C9F3-E3FD-418C-87A4-B1B9BA112111}"/>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Rectangle 270">
              <a:extLst>
                <a:ext uri="{FF2B5EF4-FFF2-40B4-BE49-F238E27FC236}">
                  <a16:creationId xmlns:a16="http://schemas.microsoft.com/office/drawing/2014/main" id="{938A2A69-F1BD-4565-A6B9-7486A483CF89}"/>
                </a:ext>
              </a:extLst>
            </p:cNvPr>
            <p:cNvSpPr>
              <a:spLocks noChangeArrowheads="1"/>
            </p:cNvSpPr>
            <p:nvPr/>
          </p:nvSpPr>
          <p:spPr bwMode="auto">
            <a:xfrm>
              <a:off x="4606123"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271">
              <a:extLst>
                <a:ext uri="{FF2B5EF4-FFF2-40B4-BE49-F238E27FC236}">
                  <a16:creationId xmlns:a16="http://schemas.microsoft.com/office/drawing/2014/main" id="{8EC06620-BEDD-49C3-AF4B-5B66B3BF5665}"/>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272">
              <a:extLst>
                <a:ext uri="{FF2B5EF4-FFF2-40B4-BE49-F238E27FC236}">
                  <a16:creationId xmlns:a16="http://schemas.microsoft.com/office/drawing/2014/main" id="{9B2D1997-25D5-4842-8F7B-943A1AEB3BD5}"/>
                </a:ext>
              </a:extLst>
            </p:cNvPr>
            <p:cNvSpPr>
              <a:spLocks noChangeArrowheads="1"/>
            </p:cNvSpPr>
            <p:nvPr/>
          </p:nvSpPr>
          <p:spPr bwMode="auto">
            <a:xfrm>
              <a:off x="4729071"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Rectangle 273">
              <a:extLst>
                <a:ext uri="{FF2B5EF4-FFF2-40B4-BE49-F238E27FC236}">
                  <a16:creationId xmlns:a16="http://schemas.microsoft.com/office/drawing/2014/main" id="{7B885C2B-0F8D-4EE4-AA7A-1E24800CF216}"/>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274">
              <a:extLst>
                <a:ext uri="{FF2B5EF4-FFF2-40B4-BE49-F238E27FC236}">
                  <a16:creationId xmlns:a16="http://schemas.microsoft.com/office/drawing/2014/main" id="{40DB1950-775A-4A05-8BAF-C95ECE651481}"/>
                </a:ext>
              </a:extLst>
            </p:cNvPr>
            <p:cNvSpPr>
              <a:spLocks noChangeArrowheads="1"/>
            </p:cNvSpPr>
            <p:nvPr/>
          </p:nvSpPr>
          <p:spPr bwMode="auto">
            <a:xfrm>
              <a:off x="4848905"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275">
              <a:extLst>
                <a:ext uri="{FF2B5EF4-FFF2-40B4-BE49-F238E27FC236}">
                  <a16:creationId xmlns:a16="http://schemas.microsoft.com/office/drawing/2014/main" id="{80809893-DF81-4A6F-A623-16DB11795602}"/>
                </a:ext>
              </a:extLst>
            </p:cNvPr>
            <p:cNvSpPr>
              <a:spLocks noChangeArrowheads="1"/>
            </p:cNvSpPr>
            <p:nvPr/>
          </p:nvSpPr>
          <p:spPr bwMode="auto">
            <a:xfrm>
              <a:off x="4486289"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276">
              <a:extLst>
                <a:ext uri="{FF2B5EF4-FFF2-40B4-BE49-F238E27FC236}">
                  <a16:creationId xmlns:a16="http://schemas.microsoft.com/office/drawing/2014/main" id="{F09AC525-81E6-4734-B014-58BD23F82B3D}"/>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277">
              <a:extLst>
                <a:ext uri="{FF2B5EF4-FFF2-40B4-BE49-F238E27FC236}">
                  <a16:creationId xmlns:a16="http://schemas.microsoft.com/office/drawing/2014/main" id="{C359B746-7804-4B51-9154-8CAF21F2F1E7}"/>
                </a:ext>
              </a:extLst>
            </p:cNvPr>
            <p:cNvSpPr>
              <a:spLocks noChangeArrowheads="1"/>
            </p:cNvSpPr>
            <p:nvPr/>
          </p:nvSpPr>
          <p:spPr bwMode="auto">
            <a:xfrm>
              <a:off x="4606123"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278">
              <a:extLst>
                <a:ext uri="{FF2B5EF4-FFF2-40B4-BE49-F238E27FC236}">
                  <a16:creationId xmlns:a16="http://schemas.microsoft.com/office/drawing/2014/main" id="{4F461493-F12D-4A15-B29C-3F75AD9BC9A3}"/>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279">
              <a:extLst>
                <a:ext uri="{FF2B5EF4-FFF2-40B4-BE49-F238E27FC236}">
                  <a16:creationId xmlns:a16="http://schemas.microsoft.com/office/drawing/2014/main" id="{314FFD4B-B213-4B3C-A927-43320CB5DAC6}"/>
                </a:ext>
              </a:extLst>
            </p:cNvPr>
            <p:cNvSpPr>
              <a:spLocks noChangeArrowheads="1"/>
            </p:cNvSpPr>
            <p:nvPr/>
          </p:nvSpPr>
          <p:spPr bwMode="auto">
            <a:xfrm>
              <a:off x="4729071"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280">
              <a:extLst>
                <a:ext uri="{FF2B5EF4-FFF2-40B4-BE49-F238E27FC236}">
                  <a16:creationId xmlns:a16="http://schemas.microsoft.com/office/drawing/2014/main" id="{8C60029A-117C-4D70-AF2C-466BFEE32D56}"/>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Rectangle 281">
              <a:extLst>
                <a:ext uri="{FF2B5EF4-FFF2-40B4-BE49-F238E27FC236}">
                  <a16:creationId xmlns:a16="http://schemas.microsoft.com/office/drawing/2014/main" id="{D87F1C53-F975-43FE-9AB6-448E01261870}"/>
                </a:ext>
              </a:extLst>
            </p:cNvPr>
            <p:cNvSpPr>
              <a:spLocks noChangeArrowheads="1"/>
            </p:cNvSpPr>
            <p:nvPr/>
          </p:nvSpPr>
          <p:spPr bwMode="auto">
            <a:xfrm>
              <a:off x="4848905"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5" name="Oval 144">
            <a:extLst>
              <a:ext uri="{FF2B5EF4-FFF2-40B4-BE49-F238E27FC236}">
                <a16:creationId xmlns:a16="http://schemas.microsoft.com/office/drawing/2014/main" id="{4273F9D6-96F1-4169-AFFF-D85A734014D8}"/>
              </a:ext>
              <a:ext uri="{C183D7F6-B498-43B3-948B-1728B52AA6E4}">
                <adec:decorative xmlns:adec="http://schemas.microsoft.com/office/drawing/2017/decorative" val="1"/>
              </a:ext>
            </a:extLst>
          </p:cNvPr>
          <p:cNvSpPr/>
          <p:nvPr/>
        </p:nvSpPr>
        <p:spPr bwMode="auto">
          <a:xfrm>
            <a:off x="6271229" y="4853622"/>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2" name="Group 61">
            <a:extLst>
              <a:ext uri="{FF2B5EF4-FFF2-40B4-BE49-F238E27FC236}">
                <a16:creationId xmlns:a16="http://schemas.microsoft.com/office/drawing/2014/main" id="{D0790F9F-0AAE-4366-A831-25862955F1CB}"/>
              </a:ext>
              <a:ext uri="{C183D7F6-B498-43B3-948B-1728B52AA6E4}">
                <adec:decorative xmlns:adec="http://schemas.microsoft.com/office/drawing/2017/decorative" val="1"/>
              </a:ext>
            </a:extLst>
          </p:cNvPr>
          <p:cNvGrpSpPr/>
          <p:nvPr/>
        </p:nvGrpSpPr>
        <p:grpSpPr>
          <a:xfrm>
            <a:off x="6449551" y="5005953"/>
            <a:ext cx="439637" cy="447995"/>
            <a:chOff x="5845334" y="4295775"/>
            <a:chExt cx="584835" cy="595951"/>
          </a:xfrm>
        </p:grpSpPr>
        <p:sp>
          <p:nvSpPr>
            <p:cNvPr id="64" name="Freeform 5">
              <a:extLst>
                <a:ext uri="{FF2B5EF4-FFF2-40B4-BE49-F238E27FC236}">
                  <a16:creationId xmlns:a16="http://schemas.microsoft.com/office/drawing/2014/main" id="{0A7AAA20-74B2-4A08-AD0F-EB715CD9DD49}"/>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tx2"/>
            </a:solidFill>
            <a:ln>
              <a:noFill/>
            </a:ln>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F08EE40D-D937-4000-B10E-34D3844BD0CB}"/>
                </a:ext>
              </a:extLst>
            </p:cNvPr>
            <p:cNvSpPr/>
            <p:nvPr/>
          </p:nvSpPr>
          <p:spPr bwMode="auto">
            <a:xfrm>
              <a:off x="6128700" y="4295775"/>
              <a:ext cx="107156" cy="6428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2" tIns="143385" rIns="179232" bIns="143385" numCol="1" spcCol="0" rtlCol="0" fromWordArt="0" anchor="t" anchorCtr="0" forceAA="0" compatLnSpc="1">
              <a:prstTxWarp prst="textNoShape">
                <a:avLst/>
              </a:prstTxWarp>
              <a:noAutofit/>
            </a:bodyPr>
            <a:lstStyle/>
            <a:p>
              <a:pPr marL="0" marR="0" lvl="0" indent="0" algn="l" defTabSz="91376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6" name="TextBox 145">
            <a:extLst>
              <a:ext uri="{FF2B5EF4-FFF2-40B4-BE49-F238E27FC236}">
                <a16:creationId xmlns:a16="http://schemas.microsoft.com/office/drawing/2014/main" id="{80CD16DB-B0C3-4757-B2C2-B19BD2EE6B8A}"/>
              </a:ext>
            </a:extLst>
          </p:cNvPr>
          <p:cNvSpPr txBox="1"/>
          <p:nvPr/>
        </p:nvSpPr>
        <p:spPr>
          <a:xfrm>
            <a:off x="240799" y="6235514"/>
            <a:ext cx="3256571" cy="489296"/>
          </a:xfrm>
          <a:prstGeom prst="rect">
            <a:avLst/>
          </a:prstGeom>
          <a:noFill/>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3"/>
                </a:solidFill>
                <a:effectLst/>
                <a:uLnTx/>
                <a:uFillTx/>
                <a:latin typeface="Segoe UI"/>
                <a:ea typeface="+mn-ea"/>
                <a:cs typeface="+mn-cs"/>
                <a:hlinkClick r:id="rId3"/>
              </a:rPr>
              <a:t>https://aka.ms/adopt/overview</a:t>
            </a:r>
            <a:endPar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41" name="Oval 140">
            <a:extLst>
              <a:ext uri="{FF2B5EF4-FFF2-40B4-BE49-F238E27FC236}">
                <a16:creationId xmlns:a16="http://schemas.microsoft.com/office/drawing/2014/main" id="{B41EC16D-477F-443B-B5FC-AC27FF96BC60}"/>
              </a:ext>
              <a:ext uri="{C183D7F6-B498-43B3-948B-1728B52AA6E4}">
                <adec:decorative xmlns:adec="http://schemas.microsoft.com/office/drawing/2017/decorative" val="1"/>
              </a:ext>
            </a:extLst>
          </p:cNvPr>
          <p:cNvSpPr/>
          <p:nvPr/>
        </p:nvSpPr>
        <p:spPr bwMode="auto">
          <a:xfrm>
            <a:off x="4771881" y="1690029"/>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3" name="Group 102">
            <a:extLst>
              <a:ext uri="{FF2B5EF4-FFF2-40B4-BE49-F238E27FC236}">
                <a16:creationId xmlns:a16="http://schemas.microsoft.com/office/drawing/2014/main" id="{B9614753-A669-41BF-A6D1-6114E19BC598}"/>
              </a:ext>
              <a:ext uri="{C183D7F6-B498-43B3-948B-1728B52AA6E4}">
                <adec:decorative xmlns:adec="http://schemas.microsoft.com/office/drawing/2017/decorative" val="1"/>
              </a:ext>
            </a:extLst>
          </p:cNvPr>
          <p:cNvGrpSpPr/>
          <p:nvPr/>
        </p:nvGrpSpPr>
        <p:grpSpPr>
          <a:xfrm>
            <a:off x="4970338" y="1886922"/>
            <a:ext cx="337882" cy="418785"/>
            <a:chOff x="8018464" y="4649789"/>
            <a:chExt cx="225425" cy="279400"/>
          </a:xfrm>
        </p:grpSpPr>
        <p:sp>
          <p:nvSpPr>
            <p:cNvPr id="104" name="Freeform 88">
              <a:extLst>
                <a:ext uri="{FF2B5EF4-FFF2-40B4-BE49-F238E27FC236}">
                  <a16:creationId xmlns:a16="http://schemas.microsoft.com/office/drawing/2014/main" id="{E7FBAC20-AF99-4A0F-B3B3-39D7ABF837A3}"/>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89">
              <a:extLst>
                <a:ext uri="{FF2B5EF4-FFF2-40B4-BE49-F238E27FC236}">
                  <a16:creationId xmlns:a16="http://schemas.microsoft.com/office/drawing/2014/main" id="{EF327CF6-E67E-4429-8154-B460FCF178FB}"/>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Line 90">
              <a:extLst>
                <a:ext uri="{FF2B5EF4-FFF2-40B4-BE49-F238E27FC236}">
                  <a16:creationId xmlns:a16="http://schemas.microsoft.com/office/drawing/2014/main" id="{28946733-D168-48AC-8197-9774AD5E65FF}"/>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Line 91">
              <a:extLst>
                <a:ext uri="{FF2B5EF4-FFF2-40B4-BE49-F238E27FC236}">
                  <a16:creationId xmlns:a16="http://schemas.microsoft.com/office/drawing/2014/main" id="{7210F7F9-A798-40CB-886D-A4E0BE6E48A2}"/>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2" name="Oval 141">
            <a:extLst>
              <a:ext uri="{FF2B5EF4-FFF2-40B4-BE49-F238E27FC236}">
                <a16:creationId xmlns:a16="http://schemas.microsoft.com/office/drawing/2014/main" id="{D9E4728F-6FAE-4257-82F5-E283B9B3D532}"/>
              </a:ext>
              <a:ext uri="{C183D7F6-B498-43B3-948B-1728B52AA6E4}">
                <adec:decorative xmlns:adec="http://schemas.microsoft.com/office/drawing/2017/decorative" val="1"/>
              </a:ext>
            </a:extLst>
          </p:cNvPr>
          <p:cNvSpPr/>
          <p:nvPr/>
        </p:nvSpPr>
        <p:spPr bwMode="auto">
          <a:xfrm>
            <a:off x="7533202" y="1690029"/>
            <a:ext cx="796670" cy="796670"/>
          </a:xfrm>
          <a:prstGeom prst="ellipse">
            <a:avLst/>
          </a:prstGeom>
          <a:solidFill>
            <a:srgbClr val="EBEBEB"/>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52">
            <a:extLst>
              <a:ext uri="{FF2B5EF4-FFF2-40B4-BE49-F238E27FC236}">
                <a16:creationId xmlns:a16="http://schemas.microsoft.com/office/drawing/2014/main" id="{7D0ED906-0635-4AD9-9B4C-2E964C664696}"/>
              </a:ext>
              <a:ext uri="{C183D7F6-B498-43B3-948B-1728B52AA6E4}">
                <adec:decorative xmlns:adec="http://schemas.microsoft.com/office/drawing/2017/decorative" val="1"/>
              </a:ext>
            </a:extLst>
          </p:cNvPr>
          <p:cNvGrpSpPr>
            <a:grpSpLocks noChangeAspect="1"/>
          </p:cNvGrpSpPr>
          <p:nvPr/>
        </p:nvGrpSpPr>
        <p:grpSpPr bwMode="auto">
          <a:xfrm>
            <a:off x="7649192" y="1810074"/>
            <a:ext cx="568644" cy="566674"/>
            <a:chOff x="4560" y="2506"/>
            <a:chExt cx="289" cy="288"/>
          </a:xfrm>
        </p:grpSpPr>
        <p:sp>
          <p:nvSpPr>
            <p:cNvPr id="109" name="AutoShape 151">
              <a:extLst>
                <a:ext uri="{FF2B5EF4-FFF2-40B4-BE49-F238E27FC236}">
                  <a16:creationId xmlns:a16="http://schemas.microsoft.com/office/drawing/2014/main" id="{119C01C1-3934-4B20-8A56-9DC5E5BAAAE7}"/>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Oval 153">
              <a:extLst>
                <a:ext uri="{FF2B5EF4-FFF2-40B4-BE49-F238E27FC236}">
                  <a16:creationId xmlns:a16="http://schemas.microsoft.com/office/drawing/2014/main" id="{E8FC8EA9-4090-4A24-8B4F-2082BA82AC63}"/>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154">
              <a:extLst>
                <a:ext uri="{FF2B5EF4-FFF2-40B4-BE49-F238E27FC236}">
                  <a16:creationId xmlns:a16="http://schemas.microsoft.com/office/drawing/2014/main" id="{2D93A3E5-0FD0-4C78-9B47-23DB99EC8471}"/>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155">
              <a:extLst>
                <a:ext uri="{FF2B5EF4-FFF2-40B4-BE49-F238E27FC236}">
                  <a16:creationId xmlns:a16="http://schemas.microsoft.com/office/drawing/2014/main" id="{E6A31A5E-E6B3-417D-814A-42BBA0D739EF}"/>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156">
              <a:extLst>
                <a:ext uri="{FF2B5EF4-FFF2-40B4-BE49-F238E27FC236}">
                  <a16:creationId xmlns:a16="http://schemas.microsoft.com/office/drawing/2014/main" id="{D9102453-93C9-46DE-85A0-5B34883B7856}"/>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157">
              <a:extLst>
                <a:ext uri="{FF2B5EF4-FFF2-40B4-BE49-F238E27FC236}">
                  <a16:creationId xmlns:a16="http://schemas.microsoft.com/office/drawing/2014/main" id="{508CA318-370D-4972-9DA7-3CB25FEE69F1}"/>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158">
              <a:extLst>
                <a:ext uri="{FF2B5EF4-FFF2-40B4-BE49-F238E27FC236}">
                  <a16:creationId xmlns:a16="http://schemas.microsoft.com/office/drawing/2014/main" id="{096047E3-950F-4638-AF6D-BD5E0C586369}"/>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159">
              <a:extLst>
                <a:ext uri="{FF2B5EF4-FFF2-40B4-BE49-F238E27FC236}">
                  <a16:creationId xmlns:a16="http://schemas.microsoft.com/office/drawing/2014/main" id="{D1BC866D-9297-467F-9135-59C69C41D8A0}"/>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160">
              <a:extLst>
                <a:ext uri="{FF2B5EF4-FFF2-40B4-BE49-F238E27FC236}">
                  <a16:creationId xmlns:a16="http://schemas.microsoft.com/office/drawing/2014/main" id="{2D6EE010-0A0B-4828-9921-ADD4AFE7A1BE}"/>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161">
              <a:extLst>
                <a:ext uri="{FF2B5EF4-FFF2-40B4-BE49-F238E27FC236}">
                  <a16:creationId xmlns:a16="http://schemas.microsoft.com/office/drawing/2014/main" id="{D28A72B6-DD6B-4BF5-9CC5-008B0F234BC8}"/>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162">
              <a:extLst>
                <a:ext uri="{FF2B5EF4-FFF2-40B4-BE49-F238E27FC236}">
                  <a16:creationId xmlns:a16="http://schemas.microsoft.com/office/drawing/2014/main" id="{75E89724-1657-4DF0-9BAF-F1355CD9580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7" name="Rectangle: Rounded Corners 73">
            <a:extLst>
              <a:ext uri="{FF2B5EF4-FFF2-40B4-BE49-F238E27FC236}">
                <a16:creationId xmlns:a16="http://schemas.microsoft.com/office/drawing/2014/main" id="{332F6808-5179-429F-8477-8C6798E7F383}"/>
              </a:ext>
              <a:ext uri="{C183D7F6-B498-43B3-948B-1728B52AA6E4}">
                <adec:decorative xmlns:adec="http://schemas.microsoft.com/office/drawing/2017/decorative" val="1"/>
              </a:ext>
            </a:extLst>
          </p:cNvPr>
          <p:cNvSpPr/>
          <p:nvPr/>
        </p:nvSpPr>
        <p:spPr>
          <a:xfrm>
            <a:off x="5898093" y="1891631"/>
            <a:ext cx="2279799" cy="2464740"/>
          </a:xfrm>
          <a:prstGeom prst="rect">
            <a:avLst/>
          </a:prstGeom>
          <a:solidFill>
            <a:srgbClr val="3C3C4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52" tIns="548554" rIns="182852" bIns="182852" rtlCol="0" anchor="t"/>
          <a:lstStyle/>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50E6FF"/>
                </a:solidFill>
                <a:effectLst/>
                <a:uLnTx/>
                <a:uFillTx/>
                <a:latin typeface="Segoe UI Semibold" panose="020B0702040204020203" pitchFamily="34" charset="0"/>
                <a:ea typeface="+mn-lt"/>
                <a:cs typeface="Segoe UI Semibold" panose="020B0702040204020203" pitchFamily="34" charset="0"/>
              </a:rPr>
              <a:t>Ready</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Azure setup guide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First landing zone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Expand the landing zone</a:t>
            </a:r>
          </a:p>
          <a:p>
            <a:pPr marL="0" marR="0" lvl="0" indent="0" algn="l" defTabSz="914236"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Best practice validation</a:t>
            </a:r>
          </a:p>
        </p:txBody>
      </p:sp>
      <p:sp>
        <p:nvSpPr>
          <p:cNvPr id="148" name="Oval 147">
            <a:extLst>
              <a:ext uri="{FF2B5EF4-FFF2-40B4-BE49-F238E27FC236}">
                <a16:creationId xmlns:a16="http://schemas.microsoft.com/office/drawing/2014/main" id="{AA0FB972-11E9-42FF-A0BD-DBE51305BE83}"/>
              </a:ext>
              <a:ext uri="{C183D7F6-B498-43B3-948B-1728B52AA6E4}">
                <adec:decorative xmlns:adec="http://schemas.microsoft.com/office/drawing/2017/decorative" val="1"/>
              </a:ext>
            </a:extLst>
          </p:cNvPr>
          <p:cNvSpPr/>
          <p:nvPr/>
        </p:nvSpPr>
        <p:spPr bwMode="auto">
          <a:xfrm>
            <a:off x="7533202" y="1690029"/>
            <a:ext cx="796670" cy="796670"/>
          </a:xfrm>
          <a:prstGeom prst="ellipse">
            <a:avLst/>
          </a:prstGeom>
          <a:solidFill>
            <a:srgbClr val="3C3C4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9" name="Group 152">
            <a:extLst>
              <a:ext uri="{FF2B5EF4-FFF2-40B4-BE49-F238E27FC236}">
                <a16:creationId xmlns:a16="http://schemas.microsoft.com/office/drawing/2014/main" id="{B9C57D4B-3587-4010-86B4-143E47947D3D}"/>
              </a:ext>
              <a:ext uri="{C183D7F6-B498-43B3-948B-1728B52AA6E4}">
                <adec:decorative xmlns:adec="http://schemas.microsoft.com/office/drawing/2017/decorative" val="1"/>
              </a:ext>
            </a:extLst>
          </p:cNvPr>
          <p:cNvGrpSpPr>
            <a:grpSpLocks noChangeAspect="1"/>
          </p:cNvGrpSpPr>
          <p:nvPr/>
        </p:nvGrpSpPr>
        <p:grpSpPr bwMode="auto">
          <a:xfrm>
            <a:off x="7649192" y="1810074"/>
            <a:ext cx="568644" cy="566674"/>
            <a:chOff x="4560" y="2506"/>
            <a:chExt cx="289" cy="288"/>
          </a:xfrm>
        </p:grpSpPr>
        <p:sp>
          <p:nvSpPr>
            <p:cNvPr id="150" name="AutoShape 151">
              <a:extLst>
                <a:ext uri="{FF2B5EF4-FFF2-40B4-BE49-F238E27FC236}">
                  <a16:creationId xmlns:a16="http://schemas.microsoft.com/office/drawing/2014/main" id="{4601E823-2074-455E-8EBD-9F707008FBBC}"/>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Oval 153">
              <a:extLst>
                <a:ext uri="{FF2B5EF4-FFF2-40B4-BE49-F238E27FC236}">
                  <a16:creationId xmlns:a16="http://schemas.microsoft.com/office/drawing/2014/main" id="{E7F1EB6E-4928-4B92-A8B4-5964D9C872C6}"/>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Freeform 154">
              <a:extLst>
                <a:ext uri="{FF2B5EF4-FFF2-40B4-BE49-F238E27FC236}">
                  <a16:creationId xmlns:a16="http://schemas.microsoft.com/office/drawing/2014/main" id="{09CFCFDB-9C6E-4AFE-8CA5-7840F96D7FD6}"/>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Freeform 155">
              <a:extLst>
                <a:ext uri="{FF2B5EF4-FFF2-40B4-BE49-F238E27FC236}">
                  <a16:creationId xmlns:a16="http://schemas.microsoft.com/office/drawing/2014/main" id="{204380B6-806C-40BA-82E1-96915E4FFE4B}"/>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Freeform 156">
              <a:extLst>
                <a:ext uri="{FF2B5EF4-FFF2-40B4-BE49-F238E27FC236}">
                  <a16:creationId xmlns:a16="http://schemas.microsoft.com/office/drawing/2014/main" id="{8BB37222-9E7D-45D7-AE53-2E085DCDCF8A}"/>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157">
              <a:extLst>
                <a:ext uri="{FF2B5EF4-FFF2-40B4-BE49-F238E27FC236}">
                  <a16:creationId xmlns:a16="http://schemas.microsoft.com/office/drawing/2014/main" id="{413B4432-199B-41A6-BB3D-A7471E7836A6}"/>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6" name="Freeform 158">
              <a:extLst>
                <a:ext uri="{FF2B5EF4-FFF2-40B4-BE49-F238E27FC236}">
                  <a16:creationId xmlns:a16="http://schemas.microsoft.com/office/drawing/2014/main" id="{0D195E21-A60D-4925-BC38-0D65BEC7C584}"/>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Freeform 159">
              <a:extLst>
                <a:ext uri="{FF2B5EF4-FFF2-40B4-BE49-F238E27FC236}">
                  <a16:creationId xmlns:a16="http://schemas.microsoft.com/office/drawing/2014/main" id="{5A9EEA8C-EB31-42A1-990A-04C492AE3F75}"/>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Freeform 160">
              <a:extLst>
                <a:ext uri="{FF2B5EF4-FFF2-40B4-BE49-F238E27FC236}">
                  <a16:creationId xmlns:a16="http://schemas.microsoft.com/office/drawing/2014/main" id="{EB698A22-CE5C-4932-B0E6-9A4C7BBEC713}"/>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9" name="Freeform 161">
              <a:extLst>
                <a:ext uri="{FF2B5EF4-FFF2-40B4-BE49-F238E27FC236}">
                  <a16:creationId xmlns:a16="http://schemas.microsoft.com/office/drawing/2014/main" id="{D46026E4-7F53-4D18-8800-E1F2ED2F9498}"/>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Freeform 162">
              <a:extLst>
                <a:ext uri="{FF2B5EF4-FFF2-40B4-BE49-F238E27FC236}">
                  <a16:creationId xmlns:a16="http://schemas.microsoft.com/office/drawing/2014/main" id="{94F7E964-77C0-4A02-A8B0-07AF264D1975}"/>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3" name="Oval 142">
            <a:extLst>
              <a:ext uri="{FF2B5EF4-FFF2-40B4-BE49-F238E27FC236}">
                <a16:creationId xmlns:a16="http://schemas.microsoft.com/office/drawing/2014/main" id="{DA257EC2-3B34-4971-9214-8F696CBCC620}"/>
              </a:ext>
              <a:ext uri="{C183D7F6-B498-43B3-948B-1728B52AA6E4}">
                <adec:decorative xmlns:adec="http://schemas.microsoft.com/office/drawing/2017/decorative" val="1"/>
              </a:ext>
            </a:extLst>
          </p:cNvPr>
          <p:cNvSpPr/>
          <p:nvPr/>
        </p:nvSpPr>
        <p:spPr bwMode="auto">
          <a:xfrm>
            <a:off x="10294524" y="1690029"/>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0" name="Graphic 397">
            <a:extLst>
              <a:ext uri="{FF2B5EF4-FFF2-40B4-BE49-F238E27FC236}">
                <a16:creationId xmlns:a16="http://schemas.microsoft.com/office/drawing/2014/main" id="{339CB6D6-8B65-4E27-977D-D715E5375C79}"/>
              </a:ext>
              <a:ext uri="{C183D7F6-B498-43B3-948B-1728B52AA6E4}">
                <adec:decorative xmlns:adec="http://schemas.microsoft.com/office/drawing/2017/decorative" val="1"/>
              </a:ext>
            </a:extLst>
          </p:cNvPr>
          <p:cNvGrpSpPr/>
          <p:nvPr/>
        </p:nvGrpSpPr>
        <p:grpSpPr>
          <a:xfrm>
            <a:off x="10506526" y="1880977"/>
            <a:ext cx="406517" cy="424729"/>
            <a:chOff x="1698211" y="3041569"/>
            <a:chExt cx="417847" cy="418136"/>
          </a:xfrm>
        </p:grpSpPr>
        <p:sp>
          <p:nvSpPr>
            <p:cNvPr id="121" name="Freeform: Shape 120">
              <a:extLst>
                <a:ext uri="{FF2B5EF4-FFF2-40B4-BE49-F238E27FC236}">
                  <a16:creationId xmlns:a16="http://schemas.microsoft.com/office/drawing/2014/main" id="{AF4C8A5D-D416-413E-B0FB-3AC01EF9C39B}"/>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chemeClr val="accent5"/>
            </a:solidFill>
            <a:ln w="4321" cap="flat">
              <a:noFill/>
              <a:prstDash val="solid"/>
              <a:miter/>
            </a:ln>
          </p:spPr>
          <p:txBody>
            <a:bodyPr rtlCol="0" anchor="ct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DB8B463E-5838-4496-A8D7-0D2B51CC51E3}"/>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88144E74-F69E-4AC1-8A7D-3F206B280413}"/>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 name="Oval 1">
            <a:extLst>
              <a:ext uri="{FF2B5EF4-FFF2-40B4-BE49-F238E27FC236}">
                <a16:creationId xmlns:a16="http://schemas.microsoft.com/office/drawing/2014/main" id="{D7A7C53D-C368-4B07-89AE-B42AE0896C79}"/>
              </a:ext>
              <a:ext uri="{C183D7F6-B498-43B3-948B-1728B52AA6E4}">
                <adec:decorative xmlns:adec="http://schemas.microsoft.com/office/drawing/2017/decorative" val="1"/>
              </a:ext>
            </a:extLst>
          </p:cNvPr>
          <p:cNvSpPr/>
          <p:nvPr/>
        </p:nvSpPr>
        <p:spPr bwMode="auto">
          <a:xfrm>
            <a:off x="2010558" y="1690029"/>
            <a:ext cx="796670" cy="796670"/>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3C3AF98-3C5A-452B-A475-8B8DCE04C639}"/>
              </a:ext>
              <a:ext uri="{C183D7F6-B498-43B3-948B-1728B52AA6E4}">
                <adec:decorative xmlns:adec="http://schemas.microsoft.com/office/drawing/2017/decorative" val="1"/>
              </a:ext>
            </a:extLst>
          </p:cNvPr>
          <p:cNvGrpSpPr/>
          <p:nvPr/>
        </p:nvGrpSpPr>
        <p:grpSpPr>
          <a:xfrm>
            <a:off x="2102865" y="1910260"/>
            <a:ext cx="539391" cy="378298"/>
            <a:chOff x="14373741" y="5761210"/>
            <a:chExt cx="463775" cy="325266"/>
          </a:xfrm>
        </p:grpSpPr>
        <p:sp>
          <p:nvSpPr>
            <p:cNvPr id="125" name="Rectangle 932">
              <a:extLst>
                <a:ext uri="{FF2B5EF4-FFF2-40B4-BE49-F238E27FC236}">
                  <a16:creationId xmlns:a16="http://schemas.microsoft.com/office/drawing/2014/main" id="{D4969E8C-2783-49C8-A600-5CF706B395A7}"/>
                </a:ext>
              </a:extLst>
            </p:cNvPr>
            <p:cNvSpPr>
              <a:spLocks noChangeArrowheads="1"/>
            </p:cNvSpPr>
            <p:nvPr/>
          </p:nvSpPr>
          <p:spPr bwMode="auto">
            <a:xfrm>
              <a:off x="14605629" y="6035118"/>
              <a:ext cx="115166" cy="1245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933">
              <a:extLst>
                <a:ext uri="{FF2B5EF4-FFF2-40B4-BE49-F238E27FC236}">
                  <a16:creationId xmlns:a16="http://schemas.microsoft.com/office/drawing/2014/main" id="{2CA3EBED-534F-404E-A705-FAE1B0B6929C}"/>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934">
              <a:extLst>
                <a:ext uri="{FF2B5EF4-FFF2-40B4-BE49-F238E27FC236}">
                  <a16:creationId xmlns:a16="http://schemas.microsoft.com/office/drawing/2014/main" id="{FFC1F8D5-5860-4AF3-B4A1-7C81AB0B2D1E}"/>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8" name="Rectangle 935">
              <a:extLst>
                <a:ext uri="{FF2B5EF4-FFF2-40B4-BE49-F238E27FC236}">
                  <a16:creationId xmlns:a16="http://schemas.microsoft.com/office/drawing/2014/main" id="{B52CBD84-3D06-496C-A1D2-B8C6481D28BB}"/>
                </a:ext>
              </a:extLst>
            </p:cNvPr>
            <p:cNvSpPr>
              <a:spLocks noChangeArrowheads="1"/>
            </p:cNvSpPr>
            <p:nvPr/>
          </p:nvSpPr>
          <p:spPr bwMode="auto">
            <a:xfrm>
              <a:off x="14783046" y="5809455"/>
              <a:ext cx="12450" cy="2490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9" name="Rectangle 936">
              <a:extLst>
                <a:ext uri="{FF2B5EF4-FFF2-40B4-BE49-F238E27FC236}">
                  <a16:creationId xmlns:a16="http://schemas.microsoft.com/office/drawing/2014/main" id="{DCD8038D-25CD-4B05-BB3D-DDEF5ACD596A}"/>
                </a:ext>
              </a:extLst>
            </p:cNvPr>
            <p:cNvSpPr>
              <a:spLocks noChangeArrowheads="1"/>
            </p:cNvSpPr>
            <p:nvPr/>
          </p:nvSpPr>
          <p:spPr bwMode="auto">
            <a:xfrm>
              <a:off x="14624304" y="5919952"/>
              <a:ext cx="99603"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0" name="Rectangle 937">
              <a:extLst>
                <a:ext uri="{FF2B5EF4-FFF2-40B4-BE49-F238E27FC236}">
                  <a16:creationId xmlns:a16="http://schemas.microsoft.com/office/drawing/2014/main" id="{EBF9195A-DF30-459E-A4E7-475AD59060A2}"/>
                </a:ext>
              </a:extLst>
            </p:cNvPr>
            <p:cNvSpPr>
              <a:spLocks noChangeArrowheads="1"/>
            </p:cNvSpPr>
            <p:nvPr/>
          </p:nvSpPr>
          <p:spPr bwMode="auto">
            <a:xfrm>
              <a:off x="14431324" y="5919952"/>
              <a:ext cx="102715"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1" name="Oval 938">
              <a:extLst>
                <a:ext uri="{FF2B5EF4-FFF2-40B4-BE49-F238E27FC236}">
                  <a16:creationId xmlns:a16="http://schemas.microsoft.com/office/drawing/2014/main" id="{BD51D752-6DA4-42A7-9AD6-196A2251A918}"/>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939">
              <a:extLst>
                <a:ext uri="{FF2B5EF4-FFF2-40B4-BE49-F238E27FC236}">
                  <a16:creationId xmlns:a16="http://schemas.microsoft.com/office/drawing/2014/main" id="{AC499B71-C4CA-4DFE-B209-8CE636EE42F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3" name="Oval 940">
              <a:extLst>
                <a:ext uri="{FF2B5EF4-FFF2-40B4-BE49-F238E27FC236}">
                  <a16:creationId xmlns:a16="http://schemas.microsoft.com/office/drawing/2014/main" id="{86BABC6B-51B6-49ED-8386-62F489D3C70B}"/>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4" name="Oval 941">
              <a:extLst>
                <a:ext uri="{FF2B5EF4-FFF2-40B4-BE49-F238E27FC236}">
                  <a16:creationId xmlns:a16="http://schemas.microsoft.com/office/drawing/2014/main" id="{3ABD8375-EAEB-40D9-AB0B-735ED532536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5" name="Oval 942">
              <a:extLst>
                <a:ext uri="{FF2B5EF4-FFF2-40B4-BE49-F238E27FC236}">
                  <a16:creationId xmlns:a16="http://schemas.microsoft.com/office/drawing/2014/main" id="{05B2F849-E1D5-4F6B-BA1E-9017A5F438F9}"/>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943">
              <a:extLst>
                <a:ext uri="{FF2B5EF4-FFF2-40B4-BE49-F238E27FC236}">
                  <a16:creationId xmlns:a16="http://schemas.microsoft.com/office/drawing/2014/main" id="{2BBD3A9A-141D-4FF3-B299-14089E98A927}"/>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944" descr="component solutions">
              <a:extLst>
                <a:ext uri="{FF2B5EF4-FFF2-40B4-BE49-F238E27FC236}">
                  <a16:creationId xmlns:a16="http://schemas.microsoft.com/office/drawing/2014/main" id="{AA0758CC-D727-4C6A-8621-2968D3E794E3}"/>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945">
              <a:extLst>
                <a:ext uri="{FF2B5EF4-FFF2-40B4-BE49-F238E27FC236}">
                  <a16:creationId xmlns:a16="http://schemas.microsoft.com/office/drawing/2014/main" id="{279DB8EA-6EA8-490A-B122-7021F672940D}"/>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946">
              <a:extLst>
                <a:ext uri="{FF2B5EF4-FFF2-40B4-BE49-F238E27FC236}">
                  <a16:creationId xmlns:a16="http://schemas.microsoft.com/office/drawing/2014/main" id="{D3AE8E94-9B5B-4AEA-B9FC-9F9BC623AD9A}"/>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947">
              <a:extLst>
                <a:ext uri="{FF2B5EF4-FFF2-40B4-BE49-F238E27FC236}">
                  <a16:creationId xmlns:a16="http://schemas.microsoft.com/office/drawing/2014/main" id="{1AF6780C-D341-46AA-8D61-12B62AEF3F0F}"/>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7" rIns="89615" bIns="44807" numCol="1" anchor="t" anchorCtr="0" compatLnSpc="1">
              <a:prstTxWarp prst="textNoShape">
                <a:avLst/>
              </a:prstTxWarp>
            </a:bodyPr>
            <a:lstStyle/>
            <a:p>
              <a:pPr marL="0" marR="0" lvl="0" indent="0" algn="ctr" defTabSz="896053"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80149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500"/>
                                        <p:tgtEl>
                                          <p:spTgt spid="124"/>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wipe(left)">
                                      <p:cBhvr>
                                        <p:cTn id="17" dur="500"/>
                                        <p:tgtEl>
                                          <p:spTgt spid="7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500"/>
                                        <p:tgtEl>
                                          <p:spTgt spid="4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1"/>
                                        </p:tgtEl>
                                        <p:attrNameLst>
                                          <p:attrName>style.visibility</p:attrName>
                                        </p:attrNameLst>
                                      </p:cBhvr>
                                      <p:to>
                                        <p:strVal val="visible"/>
                                      </p:to>
                                    </p:set>
                                    <p:animEffect transition="in" filter="fade">
                                      <p:cBhvr>
                                        <p:cTn id="24" dur="500"/>
                                        <p:tgtEl>
                                          <p:spTgt spid="141"/>
                                        </p:tgtEl>
                                      </p:cBhvr>
                                    </p:animEffect>
                                  </p:childTnLst>
                                </p:cTn>
                              </p:par>
                              <p:par>
                                <p:cTn id="25" presetID="10" presetClass="entr" presetSubtype="0" fill="hold"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wipe(left)">
                                      <p:cBhvr>
                                        <p:cTn id="31" dur="500"/>
                                        <p:tgtEl>
                                          <p:spTgt spid="71"/>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2"/>
                                        </p:tgtEl>
                                        <p:attrNameLst>
                                          <p:attrName>style.visibility</p:attrName>
                                        </p:attrNameLst>
                                      </p:cBhvr>
                                      <p:to>
                                        <p:strVal val="visible"/>
                                      </p:to>
                                    </p:set>
                                    <p:animEffect transition="in" filter="fade">
                                      <p:cBhvr>
                                        <p:cTn id="38" dur="500"/>
                                        <p:tgtEl>
                                          <p:spTgt spid="142"/>
                                        </p:tgtEl>
                                      </p:cBhvr>
                                    </p:animEffect>
                                  </p:childTnLst>
                                </p:cTn>
                              </p:par>
                              <p:par>
                                <p:cTn id="39" presetID="10" presetClass="entr" presetSubtype="0" fill="hold" nodeType="withEffect">
                                  <p:stCondLst>
                                    <p:cond delay="0"/>
                                  </p:stCondLst>
                                  <p:childTnLst>
                                    <p:set>
                                      <p:cBhvr>
                                        <p:cTn id="40" dur="1" fill="hold">
                                          <p:stCondLst>
                                            <p:cond delay="0"/>
                                          </p:stCondLst>
                                        </p:cTn>
                                        <p:tgtEl>
                                          <p:spTgt spid="108"/>
                                        </p:tgtEl>
                                        <p:attrNameLst>
                                          <p:attrName>style.visibility</p:attrName>
                                        </p:attrNameLst>
                                      </p:cBhvr>
                                      <p:to>
                                        <p:strVal val="visible"/>
                                      </p:to>
                                    </p:set>
                                    <p:animEffect transition="in" filter="fade">
                                      <p:cBhvr>
                                        <p:cTn id="41" dur="500"/>
                                        <p:tgtEl>
                                          <p:spTgt spid="108"/>
                                        </p:tgtEl>
                                      </p:cBhvr>
                                    </p:animEffect>
                                  </p:childTnLst>
                                </p:cTn>
                              </p:par>
                            </p:childTnLst>
                          </p:cTn>
                        </p:par>
                        <p:par>
                          <p:cTn id="42" fill="hold">
                            <p:stCondLst>
                              <p:cond delay="2500"/>
                            </p:stCondLst>
                            <p:childTnLst>
                              <p:par>
                                <p:cTn id="43" presetID="22" presetClass="entr" presetSubtype="8" fill="hold" nodeType="after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wipe(left)">
                                      <p:cBhvr>
                                        <p:cTn id="45" dur="500"/>
                                        <p:tgtEl>
                                          <p:spTgt spid="72"/>
                                        </p:tgtEl>
                                      </p:cBhvr>
                                    </p:animEffect>
                                  </p:childTnLst>
                                </p:cTn>
                              </p:par>
                              <p:par>
                                <p:cTn id="46" presetID="22" presetClass="entr" presetSubtype="8" fill="hold" nodeType="withEffect">
                                  <p:stCondLst>
                                    <p:cond delay="0"/>
                                  </p:stCondLst>
                                  <p:childTnLst>
                                    <p:set>
                                      <p:cBhvr>
                                        <p:cTn id="47" dur="1" fill="hold">
                                          <p:stCondLst>
                                            <p:cond delay="0"/>
                                          </p:stCondLst>
                                        </p:cTn>
                                        <p:tgtEl>
                                          <p:spTgt spid="73"/>
                                        </p:tgtEl>
                                        <p:attrNameLst>
                                          <p:attrName>style.visibility</p:attrName>
                                        </p:attrNameLst>
                                      </p:cBhvr>
                                      <p:to>
                                        <p:strVal val="visible"/>
                                      </p:to>
                                    </p:set>
                                    <p:animEffect transition="in" filter="wipe(left)">
                                      <p:cBhvr>
                                        <p:cTn id="48" dur="500"/>
                                        <p:tgtEl>
                                          <p:spTgt spid="73"/>
                                        </p:tgtEl>
                                      </p:cBhvr>
                                    </p:animEffect>
                                  </p:childTnLst>
                                </p:cTn>
                              </p:par>
                            </p:childTnLst>
                          </p:cTn>
                        </p:par>
                        <p:par>
                          <p:cTn id="49" fill="hold">
                            <p:stCondLst>
                              <p:cond delay="3000"/>
                            </p:stCondLst>
                            <p:childTnLst>
                              <p:par>
                                <p:cTn id="50" presetID="10" presetClass="entr" presetSubtype="0" fill="hold" grpId="0" nodeType="after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43"/>
                                        </p:tgtEl>
                                        <p:attrNameLst>
                                          <p:attrName>style.visibility</p:attrName>
                                        </p:attrNameLst>
                                      </p:cBhvr>
                                      <p:to>
                                        <p:strVal val="visible"/>
                                      </p:to>
                                    </p:set>
                                    <p:animEffect transition="in" filter="fade">
                                      <p:cBhvr>
                                        <p:cTn id="55" dur="500"/>
                                        <p:tgtEl>
                                          <p:spTgt spid="143"/>
                                        </p:tgtEl>
                                      </p:cBhvr>
                                    </p:animEffect>
                                  </p:childTnLst>
                                </p:cTn>
                              </p:par>
                              <p:par>
                                <p:cTn id="56" presetID="10" presetClass="entr" presetSubtype="0" fill="hold" nodeType="withEffect">
                                  <p:stCondLst>
                                    <p:cond delay="0"/>
                                  </p:stCondLst>
                                  <p:childTnLst>
                                    <p:set>
                                      <p:cBhvr>
                                        <p:cTn id="57" dur="1" fill="hold">
                                          <p:stCondLst>
                                            <p:cond delay="0"/>
                                          </p:stCondLst>
                                        </p:cTn>
                                        <p:tgtEl>
                                          <p:spTgt spid="120"/>
                                        </p:tgtEl>
                                        <p:attrNameLst>
                                          <p:attrName>style.visibility</p:attrName>
                                        </p:attrNameLst>
                                      </p:cBhvr>
                                      <p:to>
                                        <p:strVal val="visible"/>
                                      </p:to>
                                    </p:set>
                                    <p:animEffect transition="in" filter="fade">
                                      <p:cBhvr>
                                        <p:cTn id="58" dur="500"/>
                                        <p:tgtEl>
                                          <p:spTgt spid="120"/>
                                        </p:tgtEl>
                                      </p:cBhvr>
                                    </p:animEffect>
                                  </p:childTnLst>
                                </p:cTn>
                              </p:par>
                            </p:childTnLst>
                          </p:cTn>
                        </p:par>
                        <p:par>
                          <p:cTn id="59" fill="hold">
                            <p:stCondLst>
                              <p:cond delay="3500"/>
                            </p:stCondLst>
                            <p:childTnLst>
                              <p:par>
                                <p:cTn id="60" presetID="10" presetClass="entr" presetSubtype="0" fill="hold" grpId="0" nodeType="after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fade">
                                      <p:cBhvr>
                                        <p:cTn id="62" dur="500"/>
                                        <p:tgtEl>
                                          <p:spTgt spid="51"/>
                                        </p:tgtEl>
                                      </p:cBhvr>
                                    </p:animEffect>
                                  </p:childTnLst>
                                </p:cTn>
                              </p:par>
                            </p:childTnLst>
                          </p:cTn>
                        </p:par>
                        <p:par>
                          <p:cTn id="63" fill="hold">
                            <p:stCondLst>
                              <p:cond delay="4000"/>
                            </p:stCondLst>
                            <p:childTnLst>
                              <p:par>
                                <p:cTn id="64" presetID="10" presetClass="entr" presetSubtype="0" fill="hold" grpId="0" nodeType="after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fade">
                                      <p:cBhvr>
                                        <p:cTn id="66" dur="500"/>
                                        <p:tgtEl>
                                          <p:spTgt spid="63"/>
                                        </p:tgtEl>
                                      </p:cBhvr>
                                    </p:animEffect>
                                  </p:childTnLst>
                                </p:cTn>
                              </p:par>
                              <p:par>
                                <p:cTn id="67" presetID="10" presetClass="entr" presetSubtype="0" fill="hold" nodeType="with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45"/>
                                        </p:tgtEl>
                                        <p:attrNameLst>
                                          <p:attrName>style.visibility</p:attrName>
                                        </p:attrNameLst>
                                      </p:cBhvr>
                                      <p:to>
                                        <p:strVal val="visible"/>
                                      </p:to>
                                    </p:set>
                                    <p:animEffect transition="in" filter="fade">
                                      <p:cBhvr>
                                        <p:cTn id="72" dur="500"/>
                                        <p:tgtEl>
                                          <p:spTgt spid="145"/>
                                        </p:tgtEl>
                                      </p:cBhvr>
                                    </p:animEffect>
                                  </p:childTnLst>
                                </p:cTn>
                              </p:par>
                            </p:childTnLst>
                          </p:cTn>
                        </p:par>
                        <p:par>
                          <p:cTn id="73" fill="hold">
                            <p:stCondLst>
                              <p:cond delay="4500"/>
                            </p:stCondLst>
                            <p:childTnLst>
                              <p:par>
                                <p:cTn id="74" presetID="10" presetClass="entr" presetSubtype="0" fill="hold" grpId="0" nodeType="afterEffect">
                                  <p:stCondLst>
                                    <p:cond delay="0"/>
                                  </p:stCondLst>
                                  <p:childTnLst>
                                    <p:set>
                                      <p:cBhvr>
                                        <p:cTn id="75" dur="1" fill="hold">
                                          <p:stCondLst>
                                            <p:cond delay="0"/>
                                          </p:stCondLst>
                                        </p:cTn>
                                        <p:tgtEl>
                                          <p:spTgt spid="74"/>
                                        </p:tgtEl>
                                        <p:attrNameLst>
                                          <p:attrName>style.visibility</p:attrName>
                                        </p:attrNameLst>
                                      </p:cBhvr>
                                      <p:to>
                                        <p:strVal val="visible"/>
                                      </p:to>
                                    </p:set>
                                    <p:animEffect transition="in" filter="fade">
                                      <p:cBhvr>
                                        <p:cTn id="76" dur="500"/>
                                        <p:tgtEl>
                                          <p:spTgt spid="7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44"/>
                                        </p:tgtEl>
                                        <p:attrNameLst>
                                          <p:attrName>style.visibility</p:attrName>
                                        </p:attrNameLst>
                                      </p:cBhvr>
                                      <p:to>
                                        <p:strVal val="visible"/>
                                      </p:to>
                                    </p:set>
                                    <p:animEffect transition="in" filter="fade">
                                      <p:cBhvr>
                                        <p:cTn id="79" dur="500"/>
                                        <p:tgtEl>
                                          <p:spTgt spid="144"/>
                                        </p:tgtEl>
                                      </p:cBhvr>
                                    </p:animEffect>
                                  </p:childTnLst>
                                </p:cTn>
                              </p:par>
                              <p:par>
                                <p:cTn id="80" presetID="10" presetClass="entr" presetSubtype="0" fill="hold" nodeType="withEffect">
                                  <p:stCondLst>
                                    <p:cond delay="0"/>
                                  </p:stCondLst>
                                  <p:childTnLst>
                                    <p:set>
                                      <p:cBhvr>
                                        <p:cTn id="81" dur="1" fill="hold">
                                          <p:stCondLst>
                                            <p:cond delay="0"/>
                                          </p:stCondLst>
                                        </p:cTn>
                                        <p:tgtEl>
                                          <p:spTgt spid="66"/>
                                        </p:tgtEl>
                                        <p:attrNameLst>
                                          <p:attrName>style.visibility</p:attrName>
                                        </p:attrNameLst>
                                      </p:cBhvr>
                                      <p:to>
                                        <p:strVal val="visible"/>
                                      </p:to>
                                    </p:set>
                                    <p:animEffect transition="in" filter="fade">
                                      <p:cBhvr>
                                        <p:cTn id="82" dur="500"/>
                                        <p:tgtEl>
                                          <p:spTgt spid="66"/>
                                        </p:tgtEl>
                                      </p:cBhvr>
                                    </p:animEffect>
                                  </p:childTnLst>
                                </p:cTn>
                              </p:par>
                            </p:childTnLst>
                          </p:cTn>
                        </p:par>
                        <p:par>
                          <p:cTn id="83" fill="hold">
                            <p:stCondLst>
                              <p:cond delay="5000"/>
                            </p:stCondLst>
                            <p:childTnLst>
                              <p:par>
                                <p:cTn id="84" presetID="10" presetClass="entr" presetSubtype="0" fill="hold" grpId="0" nodeType="afterEffect">
                                  <p:stCondLst>
                                    <p:cond delay="0"/>
                                  </p:stCondLst>
                                  <p:childTnLst>
                                    <p:set>
                                      <p:cBhvr>
                                        <p:cTn id="85" dur="1" fill="hold">
                                          <p:stCondLst>
                                            <p:cond delay="0"/>
                                          </p:stCondLst>
                                        </p:cTn>
                                        <p:tgtEl>
                                          <p:spTgt spid="59"/>
                                        </p:tgtEl>
                                        <p:attrNameLst>
                                          <p:attrName>style.visibility</p:attrName>
                                        </p:attrNameLst>
                                      </p:cBhvr>
                                      <p:to>
                                        <p:strVal val="visible"/>
                                      </p:to>
                                    </p:set>
                                    <p:animEffect transition="in" filter="fade">
                                      <p:cBhvr>
                                        <p:cTn id="86" dur="500"/>
                                        <p:tgtEl>
                                          <p:spTgt spid="59"/>
                                        </p:tgtEl>
                                      </p:cBhvr>
                                    </p:animEffect>
                                  </p:childTnLst>
                                </p:cTn>
                              </p:par>
                            </p:childTnLst>
                          </p:cTn>
                        </p:par>
                        <p:par>
                          <p:cTn id="87" fill="hold">
                            <p:stCondLst>
                              <p:cond delay="5500"/>
                            </p:stCondLst>
                            <p:childTnLst>
                              <p:par>
                                <p:cTn id="88" presetID="16" presetClass="entr" presetSubtype="37" fill="hold" nodeType="afterEffect">
                                  <p:stCondLst>
                                    <p:cond delay="0"/>
                                  </p:stCondLst>
                                  <p:childTnLst>
                                    <p:set>
                                      <p:cBhvr>
                                        <p:cTn id="89" dur="1" fill="hold">
                                          <p:stCondLst>
                                            <p:cond delay="0"/>
                                          </p:stCondLst>
                                        </p:cTn>
                                        <p:tgtEl>
                                          <p:spTgt spid="45"/>
                                        </p:tgtEl>
                                        <p:attrNameLst>
                                          <p:attrName>style.visibility</p:attrName>
                                        </p:attrNameLst>
                                      </p:cBhvr>
                                      <p:to>
                                        <p:strVal val="visible"/>
                                      </p:to>
                                    </p:set>
                                    <p:animEffect transition="in" filter="barn(outVertical)">
                                      <p:cBhvr>
                                        <p:cTn id="90" dur="500"/>
                                        <p:tgtEl>
                                          <p:spTgt spid="45"/>
                                        </p:tgtEl>
                                      </p:cBhvr>
                                    </p:animEffect>
                                  </p:childTnLst>
                                </p:cTn>
                              </p:par>
                            </p:childTnLst>
                          </p:cTn>
                        </p:par>
                        <p:par>
                          <p:cTn id="91" fill="hold">
                            <p:stCondLst>
                              <p:cond delay="6000"/>
                            </p:stCondLst>
                            <p:childTnLst>
                              <p:par>
                                <p:cTn id="92" presetID="10" presetClass="entr" presetSubtype="0" fill="hold" grpId="0" nodeType="afterEffect">
                                  <p:stCondLst>
                                    <p:cond delay="0"/>
                                  </p:stCondLst>
                                  <p:childTnLst>
                                    <p:set>
                                      <p:cBhvr>
                                        <p:cTn id="93" dur="1" fill="hold">
                                          <p:stCondLst>
                                            <p:cond delay="0"/>
                                          </p:stCondLst>
                                        </p:cTn>
                                        <p:tgtEl>
                                          <p:spTgt spid="148"/>
                                        </p:tgtEl>
                                        <p:attrNameLst>
                                          <p:attrName>style.visibility</p:attrName>
                                        </p:attrNameLst>
                                      </p:cBhvr>
                                      <p:to>
                                        <p:strVal val="visible"/>
                                      </p:to>
                                    </p:set>
                                    <p:animEffect transition="in" filter="fade">
                                      <p:cBhvr>
                                        <p:cTn id="94" dur="250"/>
                                        <p:tgtEl>
                                          <p:spTgt spid="148"/>
                                        </p:tgtEl>
                                      </p:cBhvr>
                                    </p:animEffect>
                                  </p:childTnLst>
                                </p:cTn>
                              </p:par>
                              <p:par>
                                <p:cTn id="95" presetID="10" presetClass="entr" presetSubtype="0" fill="hold" nodeType="withEffect">
                                  <p:stCondLst>
                                    <p:cond delay="0"/>
                                  </p:stCondLst>
                                  <p:childTnLst>
                                    <p:set>
                                      <p:cBhvr>
                                        <p:cTn id="96" dur="1" fill="hold">
                                          <p:stCondLst>
                                            <p:cond delay="0"/>
                                          </p:stCondLst>
                                        </p:cTn>
                                        <p:tgtEl>
                                          <p:spTgt spid="149"/>
                                        </p:tgtEl>
                                        <p:attrNameLst>
                                          <p:attrName>style.visibility</p:attrName>
                                        </p:attrNameLst>
                                      </p:cBhvr>
                                      <p:to>
                                        <p:strVal val="visible"/>
                                      </p:to>
                                    </p:set>
                                    <p:animEffect transition="in" filter="fade">
                                      <p:cBhvr>
                                        <p:cTn id="97" dur="250"/>
                                        <p:tgtEl>
                                          <p:spTgt spid="14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47"/>
                                        </p:tgtEl>
                                        <p:attrNameLst>
                                          <p:attrName>style.visibility</p:attrName>
                                        </p:attrNameLst>
                                      </p:cBhvr>
                                      <p:to>
                                        <p:strVal val="visible"/>
                                      </p:to>
                                    </p:set>
                                    <p:animEffect transition="in" filter="fade">
                                      <p:cBhvr>
                                        <p:cTn id="100" dur="250"/>
                                        <p:tgtEl>
                                          <p:spTgt spid="147"/>
                                        </p:tgtEl>
                                      </p:cBhvr>
                                    </p:animEffect>
                                  </p:childTnLst>
                                </p:cTn>
                              </p:par>
                            </p:childTnLst>
                          </p:cTn>
                        </p:par>
                        <p:par>
                          <p:cTn id="101" fill="hold">
                            <p:stCondLst>
                              <p:cond delay="6250"/>
                            </p:stCondLst>
                            <p:childTnLst>
                              <p:par>
                                <p:cTn id="102" presetID="10" presetClass="entr" presetSubtype="0" fill="hold" grpId="0" nodeType="afterEffect">
                                  <p:stCondLst>
                                    <p:cond delay="0"/>
                                  </p:stCondLst>
                                  <p:childTnLst>
                                    <p:set>
                                      <p:cBhvr>
                                        <p:cTn id="103" dur="1" fill="hold">
                                          <p:stCondLst>
                                            <p:cond delay="0"/>
                                          </p:stCondLst>
                                        </p:cTn>
                                        <p:tgtEl>
                                          <p:spTgt spid="146"/>
                                        </p:tgtEl>
                                        <p:attrNameLst>
                                          <p:attrName>style.visibility</p:attrName>
                                        </p:attrNameLst>
                                      </p:cBhvr>
                                      <p:to>
                                        <p:strVal val="visible"/>
                                      </p:to>
                                    </p:set>
                                    <p:animEffect transition="in" filter="fade">
                                      <p:cBhvr>
                                        <p:cTn id="104"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49" grpId="0" animBg="1"/>
      <p:bldP spid="47" grpId="0" animBg="1"/>
      <p:bldP spid="46" grpId="0" animBg="1"/>
      <p:bldP spid="59" grpId="0" animBg="1"/>
      <p:bldP spid="51" grpId="0" animBg="1"/>
      <p:bldP spid="63" grpId="0" animBg="1"/>
      <p:bldP spid="74" grpId="0" animBg="1"/>
      <p:bldP spid="144" grpId="0" animBg="1"/>
      <p:bldP spid="145" grpId="0" animBg="1"/>
      <p:bldP spid="146" grpId="0"/>
      <p:bldP spid="141" grpId="0" animBg="1"/>
      <p:bldP spid="142" grpId="0" animBg="1"/>
      <p:bldP spid="147" grpId="0" animBg="1"/>
      <p:bldP spid="148" grpId="0" animBg="1"/>
      <p:bldP spid="143" grpId="0" animBg="1"/>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33064A-13F8-4993-9A17-E997E8593FC0}"/>
              </a:ext>
            </a:extLst>
          </p:cNvPr>
          <p:cNvSpPr>
            <a:spLocks noGrp="1"/>
          </p:cNvSpPr>
          <p:nvPr>
            <p:ph type="title"/>
          </p:nvPr>
        </p:nvSpPr>
        <p:spPr>
          <a:xfrm>
            <a:off x="1302707" y="675686"/>
            <a:ext cx="2705622" cy="1661757"/>
          </a:xfrm>
        </p:spPr>
        <p:txBody>
          <a:bodyPr anchor="t"/>
          <a:lstStyle/>
          <a:p>
            <a:r>
              <a:rPr lang="en-GB" dirty="0"/>
              <a:t>Identity &amp; Access Management</a:t>
            </a:r>
          </a:p>
        </p:txBody>
      </p:sp>
      <p:grpSp>
        <p:nvGrpSpPr>
          <p:cNvPr id="7" name="Group 6">
            <a:extLst>
              <a:ext uri="{FF2B5EF4-FFF2-40B4-BE49-F238E27FC236}">
                <a16:creationId xmlns:a16="http://schemas.microsoft.com/office/drawing/2014/main" id="{8E19A41C-BBA8-415A-A2D3-28F2EFF252C4}"/>
              </a:ext>
            </a:extLst>
          </p:cNvPr>
          <p:cNvGrpSpPr/>
          <p:nvPr/>
        </p:nvGrpSpPr>
        <p:grpSpPr>
          <a:xfrm>
            <a:off x="147120" y="675686"/>
            <a:ext cx="914859" cy="914859"/>
            <a:chOff x="147120" y="675686"/>
            <a:chExt cx="914859" cy="914859"/>
          </a:xfrm>
        </p:grpSpPr>
        <p:sp>
          <p:nvSpPr>
            <p:cNvPr id="5" name="Oval 4">
              <a:extLst>
                <a:ext uri="{FF2B5EF4-FFF2-40B4-BE49-F238E27FC236}">
                  <a16:creationId xmlns:a16="http://schemas.microsoft.com/office/drawing/2014/main" id="{70ADAC99-9DA8-482E-8C47-402C07BA30A3}"/>
                </a:ext>
              </a:extLst>
            </p:cNvPr>
            <p:cNvSpPr/>
            <p:nvPr/>
          </p:nvSpPr>
          <p:spPr>
            <a:xfrm>
              <a:off x="147120" y="675686"/>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Employee Badge">
              <a:extLst>
                <a:ext uri="{FF2B5EF4-FFF2-40B4-BE49-F238E27FC236}">
                  <a16:creationId xmlns:a16="http://schemas.microsoft.com/office/drawing/2014/main" id="{09969996-227D-4CC0-88E8-36D7D5DBEB18}"/>
                </a:ext>
              </a:extLst>
            </p:cNvPr>
            <p:cNvSpPr/>
            <p:nvPr/>
          </p:nvSpPr>
          <p:spPr>
            <a:xfrm>
              <a:off x="339241" y="867807"/>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8" name="Title 2">
            <a:extLst>
              <a:ext uri="{FF2B5EF4-FFF2-40B4-BE49-F238E27FC236}">
                <a16:creationId xmlns:a16="http://schemas.microsoft.com/office/drawing/2014/main" id="{4D13FDA0-1723-4050-8EA1-0FDEC3827D82}"/>
              </a:ext>
            </a:extLst>
          </p:cNvPr>
          <p:cNvSpPr txBox="1">
            <a:spLocks/>
          </p:cNvSpPr>
          <p:nvPr/>
        </p:nvSpPr>
        <p:spPr>
          <a:xfrm>
            <a:off x="5006889" y="4674687"/>
            <a:ext cx="7024398" cy="758541"/>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US" sz="1400" b="0" i="0" dirty="0">
                <a:solidFill>
                  <a:srgbClr val="171717"/>
                </a:solidFill>
                <a:effectLst/>
                <a:latin typeface="Segoe UI" panose="020B0502040204020203" pitchFamily="34" charset="0"/>
              </a:rPr>
              <a:t>This critical design area establishes a foundation for the management of identity and access.</a:t>
            </a:r>
            <a:br>
              <a:rPr lang="en-GB" b="1" dirty="0"/>
            </a:br>
            <a:endParaRPr lang="en-GB" dirty="0"/>
          </a:p>
        </p:txBody>
      </p:sp>
      <p:pic>
        <p:nvPicPr>
          <p:cNvPr id="5122" name="Picture 2" descr="CAF enterprise-scale landing zone architecture">
            <a:extLst>
              <a:ext uri="{FF2B5EF4-FFF2-40B4-BE49-F238E27FC236}">
                <a16:creationId xmlns:a16="http://schemas.microsoft.com/office/drawing/2014/main" id="{EF1B0097-64D1-443C-8A9C-51FA60AAFF9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237" r="14572" b="57762"/>
          <a:stretch/>
        </p:blipFill>
        <p:spPr bwMode="auto">
          <a:xfrm>
            <a:off x="4789409" y="249382"/>
            <a:ext cx="6356039" cy="28966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67078E73-CE95-4AE0-B95C-ED1244E4C809}"/>
              </a:ext>
            </a:extLst>
          </p:cNvPr>
          <p:cNvSpPr/>
          <p:nvPr/>
        </p:nvSpPr>
        <p:spPr bwMode="auto">
          <a:xfrm>
            <a:off x="5972374" y="166255"/>
            <a:ext cx="5121919" cy="1911927"/>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3198445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1876340" y="2617430"/>
            <a:ext cx="241196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AAD Roles</a:t>
            </a: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0697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Azure AD and Azure Roles</a:t>
            </a:r>
          </a:p>
          <a:p>
            <a:pPr marL="0" marR="0" lvl="0" indent="0" defTabSz="914102" rtl="0" eaLnBrk="1" fontAlgn="base" latinLnBrk="0" hangingPunct="1">
              <a:lnSpc>
                <a:spcPct val="90000"/>
              </a:lnSpc>
              <a:spcBef>
                <a:spcPts val="588"/>
              </a:spcBef>
              <a:spcAft>
                <a:spcPct val="0"/>
              </a:spcAft>
              <a:buClrTx/>
              <a:buSzTx/>
              <a:buFontTx/>
              <a:buNone/>
              <a:tabLst/>
              <a:defRPr/>
            </a:pPr>
            <a:r>
              <a:rPr lang="en-US" sz="2000" spc="-50" dirty="0">
                <a:ln w="3175">
                  <a:noFill/>
                </a:ln>
                <a:solidFill>
                  <a:srgbClr val="FFFFFF"/>
                </a:solidFill>
                <a:latin typeface="Segoe UI Semibold"/>
                <a:cs typeface="Segoe UI" pitchFamily="34" charset="0"/>
              </a:rPr>
              <a:t>(</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Don’t confuse the two of them)</a:t>
            </a:r>
          </a:p>
        </p:txBody>
      </p:sp>
      <p:sp>
        <p:nvSpPr>
          <p:cNvPr id="28" name="Rectangle 27">
            <a:extLst>
              <a:ext uri="{FF2B5EF4-FFF2-40B4-BE49-F238E27FC236}">
                <a16:creationId xmlns:a16="http://schemas.microsoft.com/office/drawing/2014/main" id="{341B4838-6E5C-4EEB-B099-9F71B699AA18}"/>
              </a:ext>
            </a:extLst>
          </p:cNvPr>
          <p:cNvSpPr/>
          <p:nvPr/>
        </p:nvSpPr>
        <p:spPr bwMode="auto">
          <a:xfrm>
            <a:off x="7180792" y="2617430"/>
            <a:ext cx="3235747"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Azure IAM Roles</a:t>
            </a:r>
          </a:p>
        </p:txBody>
      </p:sp>
      <p:sp>
        <p:nvSpPr>
          <p:cNvPr id="29" name="Rectangle 28">
            <a:extLst>
              <a:ext uri="{FF2B5EF4-FFF2-40B4-BE49-F238E27FC236}">
                <a16:creationId xmlns:a16="http://schemas.microsoft.com/office/drawing/2014/main" id="{929BEB5C-D9F8-409E-828E-0F6BF9776A57}"/>
              </a:ext>
            </a:extLst>
          </p:cNvPr>
          <p:cNvSpPr/>
          <p:nvPr/>
        </p:nvSpPr>
        <p:spPr bwMode="auto">
          <a:xfrm>
            <a:off x="1291621" y="3724467"/>
            <a:ext cx="3581400" cy="18053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Manage access to Azure AD resources</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Can be scoped to Tenant, Administrative Unit, or Object (application)</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Accessible in the Azure Portal and M365 Admin Portal</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AAD Global Admin can self-assign permissions to manage Azure resources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73646"/>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BA75586-599E-45E1-A3E8-40E1594EB09E}"/>
              </a:ext>
            </a:extLst>
          </p:cNvPr>
          <p:cNvSpPr/>
          <p:nvPr/>
        </p:nvSpPr>
        <p:spPr bwMode="auto">
          <a:xfrm>
            <a:off x="7007965" y="3705804"/>
            <a:ext cx="3581400" cy="11467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Manage access to </a:t>
            </a:r>
            <a:r>
              <a:rPr kumimoji="0" lang="en-US" sz="1400" b="1" i="0" u="none" strike="noStrike" kern="1200" cap="none" spc="-50" normalizeH="0" baseline="0" noProof="0">
                <a:ln w="3175">
                  <a:noFill/>
                </a:ln>
                <a:solidFill>
                  <a:srgbClr val="00B0F0"/>
                </a:solidFill>
                <a:effectLst/>
                <a:uLnTx/>
                <a:uFillTx/>
                <a:latin typeface="Segoe UI Semibold"/>
                <a:ea typeface="+mn-ea"/>
                <a:cs typeface="Segoe UI" pitchFamily="34" charset="0"/>
              </a:rPr>
              <a:t>Azure</a:t>
            </a: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 resources</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Can be scoped to Management Group, Subscription, Resource Group, or Resource</a:t>
            </a:r>
          </a:p>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1400" b="0" i="0" u="none" strike="noStrike" kern="1200" cap="none" spc="-50" normalizeH="0" baseline="0" noProof="0">
                <a:ln w="3175">
                  <a:noFill/>
                </a:ln>
                <a:solidFill>
                  <a:srgbClr val="FFFFFF"/>
                </a:solidFill>
                <a:effectLst/>
                <a:uLnTx/>
                <a:uFillTx/>
                <a:latin typeface="Segoe UI Semibold"/>
                <a:ea typeface="+mn-ea"/>
                <a:cs typeface="Segoe UI" pitchFamily="34" charset="0"/>
              </a:rPr>
              <a:t>Accessible in the Azure Portal</a:t>
            </a:r>
          </a:p>
        </p:txBody>
      </p:sp>
      <p:cxnSp>
        <p:nvCxnSpPr>
          <p:cNvPr id="19" name="Straight Connector 18">
            <a:extLst>
              <a:ext uri="{FF2B5EF4-FFF2-40B4-BE49-F238E27FC236}">
                <a16:creationId xmlns:a16="http://schemas.microsoft.com/office/drawing/2014/main" id="{21E36A1E-80EB-45DF-A45E-3A3686BB803D}"/>
              </a:ext>
            </a:extLst>
          </p:cNvPr>
          <p:cNvCxnSpPr>
            <a:cxnSpLocks/>
          </p:cNvCxnSpPr>
          <p:nvPr/>
        </p:nvCxnSpPr>
        <p:spPr>
          <a:xfrm>
            <a:off x="3787562" y="2818275"/>
            <a:ext cx="2181724"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6908EB6-CC44-43CE-A03C-0DE0E0446BDA}"/>
              </a:ext>
            </a:extLst>
          </p:cNvPr>
          <p:cNvCxnSpPr>
            <a:cxnSpLocks/>
          </p:cNvCxnSpPr>
          <p:nvPr/>
        </p:nvCxnSpPr>
        <p:spPr>
          <a:xfrm>
            <a:off x="5969286" y="2818275"/>
            <a:ext cx="1771345"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1A8C6AA9-9A84-4691-A3A4-D2040BAD10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11981" y="2324494"/>
            <a:ext cx="1101432" cy="1101432"/>
          </a:xfrm>
          <a:prstGeom prst="rect">
            <a:avLst/>
          </a:prstGeom>
        </p:spPr>
      </p:pic>
    </p:spTree>
    <p:custDataLst>
      <p:tags r:id="rId1"/>
    </p:custDataLst>
    <p:extLst>
      <p:ext uri="{BB962C8B-B14F-4D97-AF65-F5344CB8AC3E}">
        <p14:creationId xmlns:p14="http://schemas.microsoft.com/office/powerpoint/2010/main" val="2098457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xEl>
                                              <p:pRg st="1" end="1"/>
                                            </p:txEl>
                                          </p:spTgt>
                                        </p:tgtEl>
                                        <p:attrNameLst>
                                          <p:attrName>style.visibility</p:attrName>
                                        </p:attrNameLst>
                                      </p:cBhvr>
                                      <p:to>
                                        <p:strVal val="visible"/>
                                      </p:to>
                                    </p:set>
                                    <p:animEffect transition="in" filter="fade">
                                      <p:cBhvr>
                                        <p:cTn id="12" dur="500"/>
                                        <p:tgtEl>
                                          <p:spTgt spid="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xEl>
                                              <p:pRg st="2" end="2"/>
                                            </p:txEl>
                                          </p:spTgt>
                                        </p:tgtEl>
                                        <p:attrNameLst>
                                          <p:attrName>style.visibility</p:attrName>
                                        </p:attrNameLst>
                                      </p:cBhvr>
                                      <p:to>
                                        <p:strVal val="visible"/>
                                      </p:to>
                                    </p:set>
                                    <p:animEffect transition="in" filter="fade">
                                      <p:cBhvr>
                                        <p:cTn id="17" dur="500"/>
                                        <p:tgtEl>
                                          <p:spTgt spid="2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xEl>
                                              <p:pRg st="3" end="3"/>
                                            </p:txEl>
                                          </p:spTgt>
                                        </p:tgtEl>
                                        <p:attrNameLst>
                                          <p:attrName>style.visibility</p:attrName>
                                        </p:attrNameLst>
                                      </p:cBhvr>
                                      <p:to>
                                        <p:strVal val="visible"/>
                                      </p:to>
                                    </p:set>
                                    <p:animEffect transition="in" filter="fade">
                                      <p:cBhvr>
                                        <p:cTn id="22" dur="500"/>
                                        <p:tgtEl>
                                          <p:spTgt spid="2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inVertical)">
                                      <p:cBhvr>
                                        <p:cTn id="27" dur="500"/>
                                        <p:tgtEl>
                                          <p:spTgt spid="11"/>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fade">
                                      <p:cBhvr>
                                        <p:cTn id="36" dur="500"/>
                                        <p:tgtEl>
                                          <p:spTgt spid="1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6">
                                            <p:txEl>
                                              <p:pRg st="1" end="1"/>
                                            </p:txEl>
                                          </p:spTgt>
                                        </p:tgtEl>
                                        <p:attrNameLst>
                                          <p:attrName>style.visibility</p:attrName>
                                        </p:attrNameLst>
                                      </p:cBhvr>
                                      <p:to>
                                        <p:strVal val="visible"/>
                                      </p:to>
                                    </p:set>
                                    <p:animEffect transition="in" filter="fade">
                                      <p:cBhvr>
                                        <p:cTn id="41" dur="500"/>
                                        <p:tgtEl>
                                          <p:spTgt spid="16">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6">
                                            <p:txEl>
                                              <p:pRg st="2" end="2"/>
                                            </p:txEl>
                                          </p:spTgt>
                                        </p:tgtEl>
                                        <p:attrNameLst>
                                          <p:attrName>style.visibility</p:attrName>
                                        </p:attrNameLst>
                                      </p:cBhvr>
                                      <p:to>
                                        <p:strVal val="visible"/>
                                      </p:to>
                                    </p:set>
                                    <p:animEffect transition="in" filter="fade">
                                      <p:cBhvr>
                                        <p:cTn id="46"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543850" y="1988536"/>
            <a:ext cx="11104299" cy="47107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Consider centralized and delegated responsibilities to manage resources deployed inside the landing zone.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Which services or applications within your landing zone support Azure Active Directory authentication?</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Does the organization need to extend a current on-premises Active Directory domain into Azure?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Are there applications that are partly hosted on-premises and partly hosted in Azure?</a:t>
            </a: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AAD-only groups to assign access to Azure resources &amp; start with built-in Azure role definitions, and add on-premises groups to AAD-only groups where applicable.</a:t>
            </a: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Deploy MFA + CAP for users with access to Azure &amp; use PIM to establish zero standing access.</a:t>
            </a:r>
          </a:p>
          <a:p>
            <a:pPr marL="342900" marR="0" lvl="0" indent="-342900" algn="l" defTabSz="914102"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managed identities instead of service principals for authentication to Azure services. And (where supported) i</a:t>
            </a:r>
            <a:r>
              <a:rPr lang="en-US" sz="2000" spc="-50" dirty="0" err="1">
                <a:ln w="3175">
                  <a:noFill/>
                </a:ln>
                <a:solidFill>
                  <a:srgbClr val="FFFFFF"/>
                </a:solidFill>
                <a:latin typeface="Segoe UI Semibold"/>
                <a:cs typeface="Segoe UI" pitchFamily="34" charset="0"/>
              </a:rPr>
              <a:t>nstead</a:t>
            </a:r>
            <a:r>
              <a:rPr lang="en-US" sz="2000" spc="-50" dirty="0">
                <a:ln w="3175">
                  <a:noFill/>
                </a:ln>
                <a:solidFill>
                  <a:srgbClr val="FFFFFF"/>
                </a:solidFill>
                <a:latin typeface="Segoe UI Semibold"/>
                <a:cs typeface="Segoe UI" pitchFamily="34" charset="0"/>
              </a:rPr>
              <a:t> of service principals, use workload identity federation in scenarios such as GitHub Actions and workloads running on Kubernetes.</a:t>
            </a: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a:p>
            <a:pPr marR="0" lvl="0" algn="l" defTabSz="914102" rtl="0" eaLnBrk="1" fontAlgn="base" latinLnBrk="0" hangingPunct="1">
              <a:lnSpc>
                <a:spcPct val="90000"/>
              </a:lnSpc>
              <a:spcBef>
                <a:spcPts val="588"/>
              </a:spcBef>
              <a:spcAft>
                <a:spcPct val="0"/>
              </a:spcAft>
              <a:buClrTx/>
              <a:buSzTx/>
              <a:tabLst/>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Identity and Access Management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Considerations and 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91481"/>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73367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xEl>
                                              <p:pRg st="4" end="4"/>
                                            </p:txEl>
                                          </p:spTgt>
                                        </p:tgtEl>
                                        <p:attrNameLst>
                                          <p:attrName>style.visibility</p:attrName>
                                        </p:attrNameLst>
                                      </p:cBhvr>
                                      <p:to>
                                        <p:strVal val="visible"/>
                                      </p:to>
                                    </p:set>
                                    <p:animEffect transition="in" filter="fade">
                                      <p:cBhvr>
                                        <p:cTn id="7" dur="1000"/>
                                        <p:tgtEl>
                                          <p:spTgt spid="17">
                                            <p:txEl>
                                              <p:pRg st="4" end="4"/>
                                            </p:txEl>
                                          </p:spTgt>
                                        </p:tgtEl>
                                      </p:cBhvr>
                                    </p:animEffect>
                                    <p:anim calcmode="lin" valueType="num">
                                      <p:cBhvr>
                                        <p:cTn id="8" dur="1000" fill="hold"/>
                                        <p:tgtEl>
                                          <p:spTgt spid="17">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17">
                                            <p:txEl>
                                              <p:pRg st="4" end="4"/>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7">
                                            <p:txEl>
                                              <p:pRg st="0" end="0"/>
                                            </p:txEl>
                                          </p:spTgt>
                                        </p:tgtEl>
                                        <p:attrNameLst>
                                          <p:attrName>style.visibility</p:attrName>
                                        </p:attrNameLst>
                                      </p:cBhvr>
                                      <p:to>
                                        <p:strVal val="visible"/>
                                      </p:to>
                                    </p:set>
                                    <p:animEffect transition="in" filter="fade">
                                      <p:cBhvr>
                                        <p:cTn id="13" dur="1000"/>
                                        <p:tgtEl>
                                          <p:spTgt spid="17">
                                            <p:txEl>
                                              <p:pRg st="0" end="0"/>
                                            </p:txEl>
                                          </p:spTgt>
                                        </p:tgtEl>
                                      </p:cBhvr>
                                    </p:animEffect>
                                    <p:anim calcmode="lin" valueType="num">
                                      <p:cBhvr>
                                        <p:cTn id="14"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7">
                                            <p:txEl>
                                              <p:pRg st="1" end="1"/>
                                            </p:txEl>
                                          </p:spTgt>
                                        </p:tgtEl>
                                        <p:attrNameLst>
                                          <p:attrName>style.visibility</p:attrName>
                                        </p:attrNameLst>
                                      </p:cBhvr>
                                      <p:to>
                                        <p:strVal val="visible"/>
                                      </p:to>
                                    </p:set>
                                    <p:animEffect transition="in" filter="fade">
                                      <p:cBhvr>
                                        <p:cTn id="19" dur="1000"/>
                                        <p:tgtEl>
                                          <p:spTgt spid="17">
                                            <p:txEl>
                                              <p:pRg st="1" end="1"/>
                                            </p:txEl>
                                          </p:spTgt>
                                        </p:tgtEl>
                                      </p:cBhvr>
                                    </p:animEffect>
                                    <p:anim calcmode="lin" valueType="num">
                                      <p:cBhvr>
                                        <p:cTn id="20"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7">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7">
                                            <p:txEl>
                                              <p:pRg st="3" end="3"/>
                                            </p:txEl>
                                          </p:spTgt>
                                        </p:tgtEl>
                                        <p:attrNameLst>
                                          <p:attrName>style.visibility</p:attrName>
                                        </p:attrNameLst>
                                      </p:cBhvr>
                                      <p:to>
                                        <p:strVal val="visible"/>
                                      </p:to>
                                    </p:set>
                                    <p:animEffect transition="in" filter="fade">
                                      <p:cBhvr>
                                        <p:cTn id="25" dur="1000"/>
                                        <p:tgtEl>
                                          <p:spTgt spid="17">
                                            <p:txEl>
                                              <p:pRg st="3" end="3"/>
                                            </p:txEl>
                                          </p:spTgt>
                                        </p:tgtEl>
                                      </p:cBhvr>
                                    </p:animEffect>
                                    <p:anim calcmode="lin" valueType="num">
                                      <p:cBhvr>
                                        <p:cTn id="26" dur="100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17">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7">
                                            <p:txEl>
                                              <p:pRg st="2" end="2"/>
                                            </p:txEl>
                                          </p:spTgt>
                                        </p:tgtEl>
                                        <p:attrNameLst>
                                          <p:attrName>style.visibility</p:attrName>
                                        </p:attrNameLst>
                                      </p:cBhvr>
                                      <p:to>
                                        <p:strVal val="visible"/>
                                      </p:to>
                                    </p:set>
                                    <p:animEffect transition="in" filter="fade">
                                      <p:cBhvr>
                                        <p:cTn id="31" dur="1000"/>
                                        <p:tgtEl>
                                          <p:spTgt spid="17">
                                            <p:txEl>
                                              <p:pRg st="2" end="2"/>
                                            </p:txEl>
                                          </p:spTgt>
                                        </p:tgtEl>
                                      </p:cBhvr>
                                    </p:animEffect>
                                    <p:anim calcmode="lin" valueType="num">
                                      <p:cBhvr>
                                        <p:cTn id="32"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17">
                                            <p:txEl>
                                              <p:pRg st="2" end="2"/>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17">
                                            <p:txEl>
                                              <p:pRg st="5" end="5"/>
                                            </p:txEl>
                                          </p:spTgt>
                                        </p:tgtEl>
                                        <p:attrNameLst>
                                          <p:attrName>style.visibility</p:attrName>
                                        </p:attrNameLst>
                                      </p:cBhvr>
                                      <p:to>
                                        <p:strVal val="visible"/>
                                      </p:to>
                                    </p:set>
                                    <p:animEffect transition="in" filter="fade">
                                      <p:cBhvr>
                                        <p:cTn id="37" dur="1000"/>
                                        <p:tgtEl>
                                          <p:spTgt spid="17">
                                            <p:txEl>
                                              <p:pRg st="5" end="5"/>
                                            </p:txEl>
                                          </p:spTgt>
                                        </p:tgtEl>
                                      </p:cBhvr>
                                    </p:animEffect>
                                    <p:anim calcmode="lin" valueType="num">
                                      <p:cBhvr>
                                        <p:cTn id="38" dur="1000" fill="hold"/>
                                        <p:tgtEl>
                                          <p:spTgt spid="17">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17">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17">
                                            <p:txEl>
                                              <p:pRg st="6" end="6"/>
                                            </p:txEl>
                                          </p:spTgt>
                                        </p:tgtEl>
                                        <p:attrNameLst>
                                          <p:attrName>style.visibility</p:attrName>
                                        </p:attrNameLst>
                                      </p:cBhvr>
                                      <p:to>
                                        <p:strVal val="visible"/>
                                      </p:to>
                                    </p:set>
                                    <p:animEffect transition="in" filter="fade">
                                      <p:cBhvr>
                                        <p:cTn id="43" dur="1000"/>
                                        <p:tgtEl>
                                          <p:spTgt spid="17">
                                            <p:txEl>
                                              <p:pRg st="6" end="6"/>
                                            </p:txEl>
                                          </p:spTgt>
                                        </p:tgtEl>
                                      </p:cBhvr>
                                    </p:animEffect>
                                    <p:anim calcmode="lin" valueType="num">
                                      <p:cBhvr>
                                        <p:cTn id="44" dur="1000" fill="hold"/>
                                        <p:tgtEl>
                                          <p:spTgt spid="17">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17">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43025" y="312071"/>
            <a:ext cx="2609269" cy="2839636"/>
          </a:xfrm>
          <a:prstGeom prst="rect">
            <a:avLst/>
          </a:prstGeom>
        </p:spPr>
        <p:txBody>
          <a:bodyPr wrap="square" anchor="t">
            <a:normAutofit/>
          </a:bodyPr>
          <a:lstStyle/>
          <a:p>
            <a:r>
              <a:rPr lang="en-GB" dirty="0"/>
              <a:t>Network Topology &amp; Connectivity</a:t>
            </a:r>
            <a:br>
              <a:rPr lang="en-GB" dirty="0"/>
            </a:br>
            <a:endParaRPr lang="en-GB" dirty="0"/>
          </a:p>
        </p:txBody>
      </p:sp>
      <p:grpSp>
        <p:nvGrpSpPr>
          <p:cNvPr id="3" name="Group 2">
            <a:extLst>
              <a:ext uri="{FF2B5EF4-FFF2-40B4-BE49-F238E27FC236}">
                <a16:creationId xmlns:a16="http://schemas.microsoft.com/office/drawing/2014/main" id="{299160A9-E8DC-4236-AE98-8EAF740B6B99}"/>
              </a:ext>
            </a:extLst>
          </p:cNvPr>
          <p:cNvGrpSpPr/>
          <p:nvPr/>
        </p:nvGrpSpPr>
        <p:grpSpPr>
          <a:xfrm>
            <a:off x="289766" y="391559"/>
            <a:ext cx="914859" cy="914859"/>
            <a:chOff x="5638570" y="2971570"/>
            <a:chExt cx="914859" cy="914859"/>
          </a:xfrm>
        </p:grpSpPr>
        <p:sp>
          <p:nvSpPr>
            <p:cNvPr id="6" name="Oval 5">
              <a:extLst>
                <a:ext uri="{FF2B5EF4-FFF2-40B4-BE49-F238E27FC236}">
                  <a16:creationId xmlns:a16="http://schemas.microsoft.com/office/drawing/2014/main" id="{DA075323-77C5-4C8B-B556-1B9004993BE0}"/>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Network">
              <a:extLst>
                <a:ext uri="{FF2B5EF4-FFF2-40B4-BE49-F238E27FC236}">
                  <a16:creationId xmlns:a16="http://schemas.microsoft.com/office/drawing/2014/main" id="{7F5A9C3F-BE2C-4D6D-8ADC-BA7466211D0C}"/>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2" name="TextBox 1">
            <a:extLst>
              <a:ext uri="{FF2B5EF4-FFF2-40B4-BE49-F238E27FC236}">
                <a16:creationId xmlns:a16="http://schemas.microsoft.com/office/drawing/2014/main" id="{C6F6389F-1A50-440C-8A73-F2BA5766A1CE}"/>
              </a:ext>
            </a:extLst>
          </p:cNvPr>
          <p:cNvSpPr txBox="1"/>
          <p:nvPr/>
        </p:nvSpPr>
        <p:spPr>
          <a:xfrm>
            <a:off x="4447570" y="4945779"/>
            <a:ext cx="7213487"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endParaRPr lang="en-US" sz="1600" dirty="0">
              <a:cs typeface="Calibri" panose="020F0502020204030204" pitchFamily="34" charset="0"/>
            </a:endParaRPr>
          </a:p>
        </p:txBody>
      </p:sp>
      <p:pic>
        <p:nvPicPr>
          <p:cNvPr id="2050" name="Picture 2" descr="Network topology and connectivity">
            <a:extLst>
              <a:ext uri="{FF2B5EF4-FFF2-40B4-BE49-F238E27FC236}">
                <a16:creationId xmlns:a16="http://schemas.microsoft.com/office/drawing/2014/main" id="{25F785E2-2D6C-436D-A702-23AA666285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0107" y="994893"/>
            <a:ext cx="6068436" cy="385127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3A46ABD3-8BD7-4947-ADD4-C78BC66B2262}"/>
              </a:ext>
            </a:extLst>
          </p:cNvPr>
          <p:cNvSpPr/>
          <p:nvPr/>
        </p:nvSpPr>
        <p:spPr bwMode="auto">
          <a:xfrm>
            <a:off x="4881242" y="895277"/>
            <a:ext cx="6285701" cy="300034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7D290550-282A-D3E8-D3E6-4684D644B3BD}"/>
              </a:ext>
            </a:extLst>
          </p:cNvPr>
          <p:cNvSpPr txBox="1"/>
          <p:nvPr/>
        </p:nvSpPr>
        <p:spPr>
          <a:xfrm>
            <a:off x="5037403" y="5435050"/>
            <a:ext cx="6599816" cy="646331"/>
          </a:xfrm>
          <a:prstGeom prst="rect">
            <a:avLst/>
          </a:prstGeom>
          <a:noFill/>
        </p:spPr>
        <p:txBody>
          <a:bodyPr wrap="square">
            <a:spAutoFit/>
          </a:bodyPr>
          <a:lstStyle/>
          <a:p>
            <a:r>
              <a:rPr lang="en-US" b="0" i="0" dirty="0">
                <a:solidFill>
                  <a:srgbClr val="171717"/>
                </a:solidFill>
                <a:effectLst/>
                <a:latin typeface="Segoe UI" panose="020B0502040204020203" pitchFamily="34" charset="0"/>
              </a:rPr>
              <a:t>The network topology and connectivity design area is critical for establishing a foundation for your cloud network design.</a:t>
            </a:r>
            <a:endParaRPr lang="en-GB" dirty="0"/>
          </a:p>
        </p:txBody>
      </p:sp>
    </p:spTree>
    <p:extLst>
      <p:ext uri="{BB962C8B-B14F-4D97-AF65-F5344CB8AC3E}">
        <p14:creationId xmlns:p14="http://schemas.microsoft.com/office/powerpoint/2010/main" val="32752277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Network Topology &amp; Connectivity Design Area</a:t>
            </a:r>
            <a:br>
              <a:rPr lang="en-US" dirty="0"/>
            </a:br>
            <a:r>
              <a:rPr lang="en-US" dirty="0"/>
              <a:t>Considerations &amp; Recommendations</a:t>
            </a:r>
          </a:p>
        </p:txBody>
      </p:sp>
      <p:sp>
        <p:nvSpPr>
          <p:cNvPr id="15" name="Content Placeholder 2">
            <a:extLst>
              <a:ext uri="{FF2B5EF4-FFF2-40B4-BE49-F238E27FC236}">
                <a16:creationId xmlns:a16="http://schemas.microsoft.com/office/drawing/2014/main" id="{1E566100-ADBB-4258-8EC3-23BBEEC9793D}"/>
              </a:ext>
            </a:extLst>
          </p:cNvPr>
          <p:cNvSpPr>
            <a:spLocks noGrp="1"/>
          </p:cNvSpPr>
          <p:nvPr>
            <p:ph sz="quarter" idx="10"/>
          </p:nvPr>
        </p:nvSpPr>
        <p:spPr>
          <a:xfrm>
            <a:off x="525621" y="1545196"/>
            <a:ext cx="11018838" cy="4542782"/>
          </a:xfrm>
        </p:spPr>
        <p:txBody>
          <a:bodyPr/>
          <a:lstStyle/>
          <a:p>
            <a:r>
              <a:rPr lang="en-US" sz="1800" dirty="0"/>
              <a:t>Define a topology. There’s only 2 – Hub &amp; Spoke and Virtual WAN.</a:t>
            </a:r>
          </a:p>
          <a:p>
            <a:r>
              <a:rPr lang="en-US" sz="1800" dirty="0"/>
              <a:t>Plan IP Addressing. Don’t use /16 unless really needed. Use at least /24 for Hub. Avoid overlapping IP address, including BCDR scenarios. Azure reserves 5 IP addresses from every subnet. Some Azure services require dedicated subnets. These dedicated subnets might have restrictions around naming, sizing, NSGs, and UDRs. </a:t>
            </a:r>
          </a:p>
          <a:p>
            <a:r>
              <a:rPr lang="en-US" sz="1800" dirty="0"/>
              <a:t>When you use multiple ExpressRoute circuits, optimize ExpressRoute routing via BGP local preference and AS PATH prepending. Deploy a zone-redundant ExpressRoute gateway in the supported Azure regions.</a:t>
            </a:r>
          </a:p>
          <a:p>
            <a:r>
              <a:rPr lang="en-US" sz="1800" dirty="0"/>
              <a:t>Monitor your network. Use ExpressRoute Insights, Network Watcher, and Connection Monitor.</a:t>
            </a:r>
          </a:p>
          <a:p>
            <a:r>
              <a:rPr lang="en-US" sz="1800" dirty="0"/>
              <a:t>Use virtual network injection for supported Azure services to make them available from within your virtual network. Azure PaaS services that have been injected into a virtual network still perform management plane operations by using public IP addresses. Ensure that this communication is locked down within the virtual network by using UDRs and NSGs.</a:t>
            </a:r>
          </a:p>
          <a:p>
            <a:endParaRPr lang="en-US" sz="1800" dirty="0"/>
          </a:p>
          <a:p>
            <a:endParaRPr lang="en-US" sz="1800" dirty="0"/>
          </a:p>
          <a:p>
            <a:endParaRPr lang="en-US" sz="1800" dirty="0"/>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316178"/>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5259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fade">
                                      <p:cBhvr>
                                        <p:cTn id="27" dur="500"/>
                                        <p:tgtEl>
                                          <p:spTgt spid="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Network Topology &amp; Connectivity Design Area</a:t>
            </a:r>
            <a:br>
              <a:rPr lang="en-US" dirty="0"/>
            </a:br>
            <a:r>
              <a:rPr lang="en-US" dirty="0"/>
              <a:t>Considerations &amp; Recommendations</a:t>
            </a:r>
          </a:p>
        </p:txBody>
      </p:sp>
      <p:sp>
        <p:nvSpPr>
          <p:cNvPr id="15" name="Content Placeholder 2">
            <a:extLst>
              <a:ext uri="{FF2B5EF4-FFF2-40B4-BE49-F238E27FC236}">
                <a16:creationId xmlns:a16="http://schemas.microsoft.com/office/drawing/2014/main" id="{1E566100-ADBB-4258-8EC3-23BBEEC9793D}"/>
              </a:ext>
            </a:extLst>
          </p:cNvPr>
          <p:cNvSpPr>
            <a:spLocks noGrp="1"/>
          </p:cNvSpPr>
          <p:nvPr>
            <p:ph sz="quarter" idx="10"/>
          </p:nvPr>
        </p:nvSpPr>
        <p:spPr>
          <a:xfrm>
            <a:off x="586581" y="2133600"/>
            <a:ext cx="11018838" cy="5262979"/>
          </a:xfrm>
        </p:spPr>
        <p:txBody>
          <a:bodyPr/>
          <a:lstStyle/>
          <a:p>
            <a:r>
              <a:rPr lang="en-US" sz="1800" dirty="0"/>
              <a:t>Use Private Link, where available, for Azure PaaS services.</a:t>
            </a:r>
          </a:p>
          <a:p>
            <a:r>
              <a:rPr lang="en-US" sz="1800" dirty="0"/>
              <a:t>Use virtual network service endpoints to secure access to Azure PaaS services from within your virtual network, but only when Private Link isn't available and there are no data exfiltration concerns. Unless you use NVA filtering.</a:t>
            </a:r>
          </a:p>
          <a:p>
            <a:r>
              <a:rPr lang="en-US" sz="1800" dirty="0"/>
              <a:t>Perform application delivery within landing zones for both internal-facing and external-facing applications. For secure delivery of HTTP/S applications, use Application Gateway v2 and ensure that WAF protection and policies are enabled in prevention and not detection mode. Use a partner NVA if you can't use Application Gateway v2 for the security of HTTP/S applications.</a:t>
            </a:r>
          </a:p>
          <a:p>
            <a:r>
              <a:rPr lang="en-US" sz="1800" dirty="0"/>
              <a:t>When you're using Front Door and Application Gateway to help protect HTTP/S applications, use WAF policies in Front Door. Lock down Application Gateway to receive traffic only from Front Door.</a:t>
            </a:r>
          </a:p>
          <a:p>
            <a:r>
              <a:rPr lang="en-US" sz="1800" dirty="0"/>
              <a:t>Plan for inbound and outbound internet connectivity. Use Azure Firewall to govern outbound internet traffic, east &lt;-&gt; west, and on-premises &lt;-&gt; Azure traffic.</a:t>
            </a:r>
          </a:p>
          <a:p>
            <a:endParaRPr lang="en-US" sz="1800" dirty="0"/>
          </a:p>
          <a:p>
            <a:endParaRPr lang="en-US" sz="1800" dirty="0"/>
          </a:p>
          <a:p>
            <a:endParaRPr lang="en-US" sz="1800" dirty="0"/>
          </a:p>
          <a:p>
            <a:endParaRPr lang="en-US" sz="1800" dirty="0"/>
          </a:p>
          <a:p>
            <a:endParaRPr lang="en-US" sz="1800" dirty="0"/>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283905"/>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448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F9F57-D033-420E-8A9B-3F888D79A280}"/>
              </a:ext>
            </a:extLst>
          </p:cNvPr>
          <p:cNvSpPr>
            <a:spLocks noGrp="1"/>
          </p:cNvSpPr>
          <p:nvPr>
            <p:ph type="title"/>
          </p:nvPr>
        </p:nvSpPr>
        <p:spPr>
          <a:xfrm>
            <a:off x="1276383" y="425173"/>
            <a:ext cx="2779153" cy="2839636"/>
          </a:xfrm>
          <a:prstGeom prst="rect">
            <a:avLst/>
          </a:prstGeom>
        </p:spPr>
        <p:txBody>
          <a:bodyPr wrap="square" anchor="t">
            <a:normAutofit/>
          </a:bodyPr>
          <a:lstStyle/>
          <a:p>
            <a:r>
              <a:rPr lang="en-GB" dirty="0"/>
              <a:t>Resource</a:t>
            </a:r>
            <a:br>
              <a:rPr lang="en-GB" dirty="0"/>
            </a:br>
            <a:r>
              <a:rPr lang="en-GB" dirty="0"/>
              <a:t>Organization</a:t>
            </a:r>
            <a:br>
              <a:rPr lang="en-GB" dirty="0"/>
            </a:br>
            <a:endParaRPr lang="en-GB" dirty="0"/>
          </a:p>
        </p:txBody>
      </p:sp>
      <p:grpSp>
        <p:nvGrpSpPr>
          <p:cNvPr id="4" name="Group 3">
            <a:extLst>
              <a:ext uri="{FF2B5EF4-FFF2-40B4-BE49-F238E27FC236}">
                <a16:creationId xmlns:a16="http://schemas.microsoft.com/office/drawing/2014/main" id="{41A6198D-A74E-4378-82BE-B0ABC2BEC626}"/>
              </a:ext>
            </a:extLst>
          </p:cNvPr>
          <p:cNvGrpSpPr/>
          <p:nvPr/>
        </p:nvGrpSpPr>
        <p:grpSpPr>
          <a:xfrm>
            <a:off x="191569" y="554707"/>
            <a:ext cx="914859" cy="914859"/>
            <a:chOff x="5638571" y="2971570"/>
            <a:chExt cx="914859" cy="914859"/>
          </a:xfrm>
        </p:grpSpPr>
        <p:sp>
          <p:nvSpPr>
            <p:cNvPr id="5" name="Oval 4">
              <a:extLst>
                <a:ext uri="{FF2B5EF4-FFF2-40B4-BE49-F238E27FC236}">
                  <a16:creationId xmlns:a16="http://schemas.microsoft.com/office/drawing/2014/main" id="{7D84C7EB-B106-465F-999A-97CF82419C9F}"/>
                </a:ext>
              </a:extLst>
            </p:cNvPr>
            <p:cNvSpPr/>
            <p:nvPr/>
          </p:nvSpPr>
          <p:spPr>
            <a:xfrm>
              <a:off x="5638571"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Meeting">
              <a:extLst>
                <a:ext uri="{FF2B5EF4-FFF2-40B4-BE49-F238E27FC236}">
                  <a16:creationId xmlns:a16="http://schemas.microsoft.com/office/drawing/2014/main" id="{26F21AA9-1BFC-480B-AE2B-AD8FAE438B46}"/>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6146" name="Picture 2" descr="CAF enterprise-scale landing zone architecture">
            <a:extLst>
              <a:ext uri="{FF2B5EF4-FFF2-40B4-BE49-F238E27FC236}">
                <a16:creationId xmlns:a16="http://schemas.microsoft.com/office/drawing/2014/main" id="{526FCF1C-4D72-4572-8C45-59806B4800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474" t="11935" r="25171" b="40885"/>
          <a:stretch/>
        </p:blipFill>
        <p:spPr bwMode="auto">
          <a:xfrm>
            <a:off x="5294568" y="227206"/>
            <a:ext cx="5390484" cy="373130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7AA1BE7A-FE94-49B5-BE7A-65F6756E2156}"/>
              </a:ext>
            </a:extLst>
          </p:cNvPr>
          <p:cNvSpPr/>
          <p:nvPr/>
        </p:nvSpPr>
        <p:spPr bwMode="auto">
          <a:xfrm>
            <a:off x="5243412" y="1136895"/>
            <a:ext cx="5192258" cy="241839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9">
            <a:extLst>
              <a:ext uri="{FF2B5EF4-FFF2-40B4-BE49-F238E27FC236}">
                <a16:creationId xmlns:a16="http://schemas.microsoft.com/office/drawing/2014/main" id="{642C08DE-D5BE-D9CE-82BE-164425DBCE7F}"/>
              </a:ext>
            </a:extLst>
          </p:cNvPr>
          <p:cNvSpPr>
            <a:spLocks noGrp="1"/>
          </p:cNvSpPr>
          <p:nvPr>
            <p:ph type="body" sz="quarter" idx="10"/>
          </p:nvPr>
        </p:nvSpPr>
        <p:spPr>
          <a:xfrm>
            <a:off x="5013618" y="4464979"/>
            <a:ext cx="6669658" cy="1723549"/>
          </a:xfrm>
        </p:spPr>
        <p:txBody>
          <a:bodyPr/>
          <a:lstStyle/>
          <a:p>
            <a:r>
              <a:rPr lang="en-US" b="0" i="0" dirty="0">
                <a:solidFill>
                  <a:srgbClr val="171717"/>
                </a:solidFill>
                <a:effectLst/>
                <a:latin typeface="Segoe UI" panose="020B0502040204020203" pitchFamily="34" charset="0"/>
              </a:rPr>
              <a:t>The critical resource organization design area establishes consistent patterns for organizing resources deployed to the cloud.</a:t>
            </a:r>
            <a:endParaRPr lang="en-GB" dirty="0"/>
          </a:p>
        </p:txBody>
      </p:sp>
    </p:spTree>
    <p:extLst>
      <p:ext uri="{BB962C8B-B14F-4D97-AF65-F5344CB8AC3E}">
        <p14:creationId xmlns:p14="http://schemas.microsoft.com/office/powerpoint/2010/main" val="310089914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Resource Organization Design Area</a:t>
            </a:r>
            <a:br>
              <a:rPr lang="en-US" dirty="0"/>
            </a:br>
            <a:r>
              <a:rPr lang="en-US" dirty="0"/>
              <a:t>Considerations and Recommendations</a:t>
            </a:r>
          </a:p>
        </p:txBody>
      </p:sp>
      <p:sp>
        <p:nvSpPr>
          <p:cNvPr id="15" name="Content Placeholder 2">
            <a:extLst>
              <a:ext uri="{FF2B5EF4-FFF2-40B4-BE49-F238E27FC236}">
                <a16:creationId xmlns:a16="http://schemas.microsoft.com/office/drawing/2014/main" id="{1E566100-ADBB-4258-8EC3-23BBEEC9793D}"/>
              </a:ext>
            </a:extLst>
          </p:cNvPr>
          <p:cNvSpPr>
            <a:spLocks noGrp="1"/>
          </p:cNvSpPr>
          <p:nvPr>
            <p:ph sz="quarter" idx="10"/>
          </p:nvPr>
        </p:nvSpPr>
        <p:spPr>
          <a:xfrm>
            <a:off x="586581" y="2133600"/>
            <a:ext cx="11018838" cy="3711785"/>
          </a:xfrm>
        </p:spPr>
        <p:txBody>
          <a:bodyPr/>
          <a:lstStyle/>
          <a:p>
            <a:r>
              <a:rPr lang="en-US" sz="1800" dirty="0"/>
              <a:t>Avoid replicating the organization’s hierarchy chart. What if the customer goes thru a re-org?</a:t>
            </a:r>
          </a:p>
          <a:p>
            <a:r>
              <a:rPr lang="en-US" sz="1800" dirty="0"/>
              <a:t>Avoid organizing for billing purposes. The industry standard is to use Tags (accounting) + Azure Cost Management to query &amp; aggregate costs. Make this available to application owners.</a:t>
            </a:r>
          </a:p>
          <a:p>
            <a:r>
              <a:rPr lang="en-US" sz="1800" dirty="0"/>
              <a:t>Keep the management group hierarchy flat (3-4 levels).</a:t>
            </a:r>
          </a:p>
          <a:p>
            <a:r>
              <a:rPr lang="en-US" sz="1800" dirty="0"/>
              <a:t>Focus on organizing based upon Azure Policy Assignments (e.g., restrict public IP on internal workloads, prod/non-prod naming conventions, etc.).</a:t>
            </a:r>
          </a:p>
          <a:p>
            <a:r>
              <a:rPr lang="en-US" sz="1800" dirty="0"/>
              <a:t>Utilize a sandbox management group &amp; configure a default management group for new subscriptions.</a:t>
            </a:r>
          </a:p>
          <a:p>
            <a:r>
              <a:rPr lang="en-US" sz="1800" dirty="0"/>
              <a:t>Limit Policy assignments made at the intermediate management group.</a:t>
            </a:r>
          </a:p>
          <a:p>
            <a:r>
              <a:rPr lang="en-US" sz="1800" dirty="0"/>
              <a:t>Create management groups to represent regulatory workloads (GDPR, PCI, region-locked, etc.).</a:t>
            </a:r>
          </a:p>
          <a:p>
            <a:r>
              <a:rPr lang="en-US" sz="1800" dirty="0"/>
              <a:t>Consider limits and quotas within the Azure platform for each service that your workloads require. Raise support requests for quota increases under subscription provisioning, such as for total available VM cores within a subscription. Ensure that quota limits are set before workloads exceed the default limits.</a:t>
            </a:r>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294663"/>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8671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fade">
                                      <p:cBhvr>
                                        <p:cTn id="27" dur="500"/>
                                        <p:tgtEl>
                                          <p:spTgt spid="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5" end="5"/>
                                            </p:txEl>
                                          </p:spTgt>
                                        </p:tgtEl>
                                        <p:attrNameLst>
                                          <p:attrName>style.visibility</p:attrName>
                                        </p:attrNameLst>
                                      </p:cBhvr>
                                      <p:to>
                                        <p:strVal val="visible"/>
                                      </p:to>
                                    </p:set>
                                    <p:animEffect transition="in" filter="fade">
                                      <p:cBhvr>
                                        <p:cTn id="32" dur="500"/>
                                        <p:tgtEl>
                                          <p:spTgt spid="1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xEl>
                                              <p:pRg st="6" end="6"/>
                                            </p:txEl>
                                          </p:spTgt>
                                        </p:tgtEl>
                                        <p:attrNameLst>
                                          <p:attrName>style.visibility</p:attrName>
                                        </p:attrNameLst>
                                      </p:cBhvr>
                                      <p:to>
                                        <p:strVal val="visible"/>
                                      </p:to>
                                    </p:set>
                                    <p:animEffect transition="in" filter="fade">
                                      <p:cBhvr>
                                        <p:cTn id="37" dur="500"/>
                                        <p:tgtEl>
                                          <p:spTgt spid="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How do we handle "dev/test/production" workload landing zones in enterprise-scale architecture?</a:t>
            </a:r>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294663"/>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050" name="Picture 2" descr="Diagram of an example of a sub-optimal management group hierarchy for enterprise-scale architecture when handling dev/test/production landing zones.">
            <a:extLst>
              <a:ext uri="{FF2B5EF4-FFF2-40B4-BE49-F238E27FC236}">
                <a16:creationId xmlns:a16="http://schemas.microsoft.com/office/drawing/2014/main" id="{C5B217F9-5135-77C3-97A3-0DBC5DC25B47}"/>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2706148" y="1758433"/>
            <a:ext cx="7698476" cy="4330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173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82DD4E-DDB8-49CB-82D1-935E4AADC8F0}"/>
              </a:ext>
            </a:extLst>
          </p:cNvPr>
          <p:cNvSpPr>
            <a:spLocks noGrp="1"/>
          </p:cNvSpPr>
          <p:nvPr>
            <p:ph type="title"/>
          </p:nvPr>
        </p:nvSpPr>
        <p:spPr>
          <a:xfrm>
            <a:off x="0" y="276896"/>
            <a:ext cx="12192000" cy="553998"/>
          </a:xfrm>
        </p:spPr>
        <p:txBody>
          <a:bodyPr wrap="square" anchor="t">
            <a:normAutofit fontScale="90000"/>
          </a:bodyPr>
          <a:lstStyle/>
          <a:p>
            <a:r>
              <a:rPr lang="en-US" dirty="0"/>
              <a:t>How do we handle "dev/test/production" workload landing zones in enterprise-scale architecture?</a:t>
            </a:r>
          </a:p>
        </p:txBody>
      </p:sp>
      <p:cxnSp>
        <p:nvCxnSpPr>
          <p:cNvPr id="4" name="Straight Connector 3">
            <a:extLst>
              <a:ext uri="{FF2B5EF4-FFF2-40B4-BE49-F238E27FC236}">
                <a16:creationId xmlns:a16="http://schemas.microsoft.com/office/drawing/2014/main" id="{D7C64E57-730E-4DCC-AD6D-D51197042F2F}"/>
              </a:ext>
            </a:extLst>
          </p:cNvPr>
          <p:cNvCxnSpPr/>
          <p:nvPr/>
        </p:nvCxnSpPr>
        <p:spPr>
          <a:xfrm>
            <a:off x="0" y="1294663"/>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076" name="Picture 4" descr="Screenshot that shows an example of a optimal management group hierarchy for enterprise-scale architecture when handling development, test, and production landing zones">
            <a:extLst>
              <a:ext uri="{FF2B5EF4-FFF2-40B4-BE49-F238E27FC236}">
                <a16:creationId xmlns:a16="http://schemas.microsoft.com/office/drawing/2014/main" id="{E2CD0A1F-6EAF-B627-27DE-966726EADEAB}"/>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2471750" y="1865405"/>
            <a:ext cx="7508302" cy="422342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FB1F0F2-0AC7-47B9-FE32-8F62E27CA847}"/>
              </a:ext>
            </a:extLst>
          </p:cNvPr>
          <p:cNvSpPr txBox="1"/>
          <p:nvPr/>
        </p:nvSpPr>
        <p:spPr>
          <a:xfrm>
            <a:off x="86061" y="6373355"/>
            <a:ext cx="11144922" cy="253916"/>
          </a:xfrm>
          <a:prstGeom prst="rect">
            <a:avLst/>
          </a:prstGeom>
          <a:noFill/>
        </p:spPr>
        <p:txBody>
          <a:bodyPr wrap="square">
            <a:spAutoFit/>
          </a:bodyPr>
          <a:lstStyle/>
          <a:p>
            <a:pPr rtl="0"/>
            <a:r>
              <a:rPr lang="en-US" sz="1050" b="0" i="0" dirty="0">
                <a:effectLst/>
                <a:latin typeface="docons"/>
              </a:rPr>
              <a:t>Note: </a:t>
            </a:r>
            <a:r>
              <a:rPr lang="en-US" sz="1050" b="0" i="0" dirty="0">
                <a:effectLst/>
                <a:latin typeface="Segoe UI" panose="020B0502040204020203" pitchFamily="34" charset="0"/>
              </a:rPr>
              <a:t>We discussed this topic in our enterprise-scale community call in August 2021. You can find the recording on </a:t>
            </a:r>
            <a:r>
              <a:rPr lang="en-US" sz="1050" b="1" i="0" u="none" strike="noStrike" dirty="0">
                <a:effectLst/>
                <a:latin typeface="Segoe UI" panose="020B0502040204020203" pitchFamily="34" charset="0"/>
                <a:hlinkClick r:id="rId4">
                  <a:extLst>
                    <a:ext uri="{A12FA001-AC4F-418D-AE19-62706E023703}">
                      <ahyp:hlinkClr xmlns:ahyp="http://schemas.microsoft.com/office/drawing/2018/hyperlinkcolor" val="tx"/>
                    </a:ext>
                  </a:extLst>
                </a:hlinkClick>
              </a:rPr>
              <a:t>YouTube.</a:t>
            </a:r>
            <a:endParaRPr lang="en-US" sz="1050" b="0" i="0" dirty="0">
              <a:effectLst/>
              <a:latin typeface="Segoe UI" panose="020B0502040204020203" pitchFamily="34" charset="0"/>
            </a:endParaRPr>
          </a:p>
        </p:txBody>
      </p:sp>
    </p:spTree>
    <p:extLst>
      <p:ext uri="{BB962C8B-B14F-4D97-AF65-F5344CB8AC3E}">
        <p14:creationId xmlns:p14="http://schemas.microsoft.com/office/powerpoint/2010/main" val="345407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3931" y="3055458"/>
            <a:ext cx="6653523" cy="747083"/>
          </a:xfrm>
        </p:spPr>
        <p:txBody>
          <a:bodyPr/>
          <a:lstStyle/>
          <a:p>
            <a:r>
              <a:rPr lang="en-US" sz="4000" dirty="0"/>
              <a:t>Azure Landing Zones</a:t>
            </a:r>
            <a:br>
              <a:rPr lang="en-US" sz="4000" dirty="0"/>
            </a:br>
            <a:r>
              <a:rPr lang="en-US" sz="4000" dirty="0">
                <a:solidFill>
                  <a:schemeClr val="accent5"/>
                </a:solidFill>
                <a:latin typeface="+mn-lt"/>
                <a:cs typeface="Segoe UI"/>
              </a:rPr>
              <a:t>Architecting </a:t>
            </a:r>
            <a:r>
              <a:rPr lang="en-US" sz="4000">
                <a:solidFill>
                  <a:schemeClr val="accent5"/>
                </a:solidFill>
                <a:latin typeface="+mn-lt"/>
                <a:cs typeface="Segoe UI"/>
              </a:rPr>
              <a:t>for Success</a:t>
            </a:r>
            <a:endParaRPr lang="en-US" sz="4000" dirty="0"/>
          </a:p>
        </p:txBody>
      </p:sp>
    </p:spTree>
    <p:extLst>
      <p:ext uri="{BB962C8B-B14F-4D97-AF65-F5344CB8AC3E}">
        <p14:creationId xmlns:p14="http://schemas.microsoft.com/office/powerpoint/2010/main" val="278869351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84172" y="820879"/>
            <a:ext cx="2750073" cy="2839636"/>
          </a:xfrm>
          <a:prstGeom prst="rect">
            <a:avLst/>
          </a:prstGeom>
        </p:spPr>
        <p:txBody>
          <a:bodyPr wrap="square" anchor="t">
            <a:normAutofit/>
          </a:bodyPr>
          <a:lstStyle/>
          <a:p>
            <a:r>
              <a:rPr lang="en-GB" dirty="0"/>
              <a:t>Security</a:t>
            </a:r>
            <a:br>
              <a:rPr lang="en-GB" dirty="0"/>
            </a:br>
            <a:endParaRPr lang="en-GB" dirty="0"/>
          </a:p>
        </p:txBody>
      </p:sp>
      <p:sp>
        <p:nvSpPr>
          <p:cNvPr id="6" name="TextBox 5">
            <a:extLst>
              <a:ext uri="{FF2B5EF4-FFF2-40B4-BE49-F238E27FC236}">
                <a16:creationId xmlns:a16="http://schemas.microsoft.com/office/drawing/2014/main" id="{E6E3F25D-E845-4D50-A03D-ECE3EECBDC33}"/>
              </a:ext>
            </a:extLst>
          </p:cNvPr>
          <p:cNvSpPr txBox="1"/>
          <p:nvPr/>
        </p:nvSpPr>
        <p:spPr>
          <a:xfrm>
            <a:off x="4700508" y="4861879"/>
            <a:ext cx="7029909" cy="1077218"/>
          </a:xfrm>
          <a:prstGeom prst="rect">
            <a:avLst/>
          </a:prstGeom>
          <a:noFill/>
        </p:spPr>
        <p:txBody>
          <a:bodyPr wrap="square">
            <a:spAutoFit/>
          </a:bodyPr>
          <a:lstStyle/>
          <a:p>
            <a:pPr algn="l"/>
            <a:r>
              <a:rPr lang="en-US" sz="1600" b="0" i="0" dirty="0">
                <a:solidFill>
                  <a:srgbClr val="171717"/>
                </a:solidFill>
                <a:effectLst/>
                <a:latin typeface="Segoe UI" panose="020B0502040204020203" pitchFamily="34" charset="0"/>
              </a:rPr>
              <a:t>This design area creates a foundation for security across your Azure, hybrid, and </a:t>
            </a:r>
            <a:r>
              <a:rPr lang="en-US" sz="1600" b="0" i="0" dirty="0" err="1">
                <a:solidFill>
                  <a:srgbClr val="171717"/>
                </a:solidFill>
                <a:effectLst/>
                <a:latin typeface="Segoe UI" panose="020B0502040204020203" pitchFamily="34" charset="0"/>
              </a:rPr>
              <a:t>multicloud</a:t>
            </a:r>
            <a:r>
              <a:rPr lang="en-US" sz="1600" b="0" i="0" dirty="0">
                <a:solidFill>
                  <a:srgbClr val="171717"/>
                </a:solidFill>
                <a:effectLst/>
                <a:latin typeface="Segoe UI" panose="020B0502040204020203" pitchFamily="34" charset="0"/>
              </a:rPr>
              <a:t> environments.</a:t>
            </a:r>
          </a:p>
          <a:p>
            <a:pPr algn="l"/>
            <a:r>
              <a:rPr lang="en-US" sz="1600" b="0" i="0" dirty="0">
                <a:solidFill>
                  <a:srgbClr val="171717"/>
                </a:solidFill>
                <a:effectLst/>
                <a:latin typeface="Segoe UI" panose="020B0502040204020203" pitchFamily="34" charset="0"/>
              </a:rPr>
              <a:t>You can enhance this foundation later with security guidance outlined in the </a:t>
            </a:r>
            <a:r>
              <a:rPr lang="en-US" sz="1600" b="0" i="0" u="none" strike="noStrike" dirty="0">
                <a:effectLst/>
                <a:latin typeface="Segoe UI" panose="020B0502040204020203" pitchFamily="34" charset="0"/>
                <a:hlinkClick r:id="rId3"/>
              </a:rPr>
              <a:t>Cloud Adoption Framework's Secure methodology</a:t>
            </a:r>
            <a:r>
              <a:rPr lang="en-US" sz="1600" b="0" i="0" dirty="0">
                <a:solidFill>
                  <a:srgbClr val="171717"/>
                </a:solidFill>
                <a:effectLst/>
                <a:latin typeface="Segoe UI" panose="020B0502040204020203" pitchFamily="34" charset="0"/>
              </a:rPr>
              <a:t>.</a:t>
            </a:r>
            <a:endParaRPr lang="en-US" sz="1600" b="0" i="0" dirty="0">
              <a:solidFill>
                <a:srgbClr val="24292E"/>
              </a:solidFill>
              <a:effectLst/>
            </a:endParaRPr>
          </a:p>
        </p:txBody>
      </p:sp>
      <p:grpSp>
        <p:nvGrpSpPr>
          <p:cNvPr id="4" name="Group 3">
            <a:extLst>
              <a:ext uri="{FF2B5EF4-FFF2-40B4-BE49-F238E27FC236}">
                <a16:creationId xmlns:a16="http://schemas.microsoft.com/office/drawing/2014/main" id="{5E725C54-9169-41DA-B0E7-A7B6EBA31AD7}"/>
              </a:ext>
            </a:extLst>
          </p:cNvPr>
          <p:cNvGrpSpPr/>
          <p:nvPr/>
        </p:nvGrpSpPr>
        <p:grpSpPr>
          <a:xfrm>
            <a:off x="346953" y="628759"/>
            <a:ext cx="914859" cy="914859"/>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9218" name="Picture 2" descr="CAF enterprise-scale landing zone architecture">
            <a:extLst>
              <a:ext uri="{FF2B5EF4-FFF2-40B4-BE49-F238E27FC236}">
                <a16:creationId xmlns:a16="http://schemas.microsoft.com/office/drawing/2014/main" id="{F5BDC15F-A9CA-4FBB-9BD3-A08F474DAB8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91164" y="248248"/>
            <a:ext cx="4749166" cy="364800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4C447BCB-120E-485A-8C70-260F47E9539E}"/>
              </a:ext>
            </a:extLst>
          </p:cNvPr>
          <p:cNvSpPr/>
          <p:nvPr/>
        </p:nvSpPr>
        <p:spPr bwMode="auto">
          <a:xfrm>
            <a:off x="5491164" y="1213871"/>
            <a:ext cx="1139835" cy="1024170"/>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0DAA8653-64D7-449A-8E75-D93AD644C4CA}"/>
              </a:ext>
            </a:extLst>
          </p:cNvPr>
          <p:cNvSpPr/>
          <p:nvPr/>
        </p:nvSpPr>
        <p:spPr bwMode="auto">
          <a:xfrm>
            <a:off x="6545175" y="2238041"/>
            <a:ext cx="1139835"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478307C6-0DD3-4020-83D6-70575A9A2C44}"/>
              </a:ext>
            </a:extLst>
          </p:cNvPr>
          <p:cNvSpPr/>
          <p:nvPr/>
        </p:nvSpPr>
        <p:spPr bwMode="auto">
          <a:xfrm>
            <a:off x="7701497" y="2238041"/>
            <a:ext cx="1429714" cy="165821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BDEE3242-4130-42AC-8F18-E05269C1657F}"/>
              </a:ext>
            </a:extLst>
          </p:cNvPr>
          <p:cNvSpPr/>
          <p:nvPr/>
        </p:nvSpPr>
        <p:spPr bwMode="auto">
          <a:xfrm>
            <a:off x="8885528" y="990067"/>
            <a:ext cx="1429714" cy="1062537"/>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E94E6740-72D6-46DF-9481-CF281CDB5C37}"/>
              </a:ext>
            </a:extLst>
          </p:cNvPr>
          <p:cNvSpPr/>
          <p:nvPr/>
        </p:nvSpPr>
        <p:spPr bwMode="auto">
          <a:xfrm>
            <a:off x="6813740" y="151459"/>
            <a:ext cx="2803446"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A78A29BA-5065-498C-AD2F-A58B8362B8A6}"/>
              </a:ext>
            </a:extLst>
          </p:cNvPr>
          <p:cNvSpPr/>
          <p:nvPr/>
        </p:nvSpPr>
        <p:spPr bwMode="auto">
          <a:xfrm>
            <a:off x="5491164" y="2238042"/>
            <a:ext cx="1139835" cy="1003921"/>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34142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839984" y="1527580"/>
            <a:ext cx="10155118" cy="47107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Which teams require notifications for security alerts?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What about emergency patching for critical vulnerabilities?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Who requires access to encryption keys in the environment? And who will be responsible for managing the keys?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Develop and follow a roadmap to secure privileged access against cyber attackers.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AAD PIM, identify &amp; categorize accounts in highly privileged roles, define at least two break-glass accounts, enforce MFA with CAP.</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Enable Defender for Cloud to protect your environment and your workloads.</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a:t>
            </a:r>
            <a:r>
              <a:rPr lang="en-US" sz="2000" spc="-50" dirty="0">
                <a:ln w="3175">
                  <a:noFill/>
                </a:ln>
                <a:solidFill>
                  <a:srgbClr val="FFFFFF"/>
                </a:solidFill>
                <a:latin typeface="Segoe UI Semibold"/>
                <a:cs typeface="Segoe UI" pitchFamily="34" charset="0"/>
              </a:rPr>
              <a:t>Security Posture </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to monitor your overall </a:t>
            </a:r>
            <a:r>
              <a:rPr lang="en-US" sz="2000" spc="-50" dirty="0">
                <a:ln w="3175">
                  <a:noFill/>
                </a:ln>
                <a:solidFill>
                  <a:srgbClr val="FFFFFF"/>
                </a:solidFill>
                <a:latin typeface="Segoe UI Semibold"/>
                <a:cs typeface="Segoe UI" pitchFamily="34" charset="0"/>
              </a:rPr>
              <a:t>security posture. Use the Secure Score Over Time workbook.</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Apply Zero-Trust and Defense-in-Depth principles. Apply and enforce network segmentation.</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Azure Policies </a:t>
            </a:r>
            <a:r>
              <a:rPr lang="en-US" sz="2000" spc="-50" dirty="0">
                <a:ln w="3175">
                  <a:noFill/>
                </a:ln>
                <a:solidFill>
                  <a:srgbClr val="FFFFFF"/>
                </a:solidFill>
                <a:latin typeface="Segoe UI Semibold"/>
                <a:cs typeface="Segoe UI" pitchFamily="34" charset="0"/>
              </a:rPr>
              <a:t>to</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 </a:t>
            </a:r>
            <a:r>
              <a:rPr lang="en-US" sz="2000" spc="-50" dirty="0">
                <a:ln w="3175">
                  <a:noFill/>
                </a:ln>
                <a:solidFill>
                  <a:srgbClr val="FFFFFF"/>
                </a:solidFill>
                <a:latin typeface="Segoe UI Semibold"/>
                <a:cs typeface="Segoe UI" pitchFamily="34" charset="0"/>
              </a:rPr>
              <a:t>audit and enforce g</a:t>
            </a:r>
            <a:r>
              <a:rPr kumimoji="0" lang="en-US" sz="2000" b="0" i="0" u="none" strike="noStrike" kern="1200" cap="none" spc="-50" normalizeH="0" baseline="0" noProof="0" dirty="0" err="1">
                <a:ln w="3175">
                  <a:noFill/>
                </a:ln>
                <a:solidFill>
                  <a:srgbClr val="FFFFFF"/>
                </a:solidFill>
                <a:effectLst/>
                <a:uLnTx/>
                <a:uFillTx/>
                <a:latin typeface="Segoe UI Semibold"/>
                <a:ea typeface="+mn-ea"/>
                <a:cs typeface="Segoe UI" pitchFamily="34" charset="0"/>
              </a:rPr>
              <a:t>overnance</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 around security, compliance and regulatory </a:t>
            </a:r>
            <a:r>
              <a:rPr lang="en-US" sz="2000" spc="-50" dirty="0">
                <a:ln w="3175">
                  <a:noFill/>
                </a:ln>
                <a:solidFill>
                  <a:srgbClr val="FFFFFF"/>
                </a:solidFill>
                <a:latin typeface="Segoe UI Semibold"/>
                <a:cs typeface="Segoe UI" pitchFamily="34" charset="0"/>
              </a:rPr>
              <a:t>requirements. </a:t>
            </a: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144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Security Design Area Considerations and 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27967"/>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56434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xEl>
                                              <p:pRg st="6" end="6"/>
                                            </p:txEl>
                                          </p:spTgt>
                                        </p:tgtEl>
                                        <p:attrNameLst>
                                          <p:attrName>style.visibility</p:attrName>
                                        </p:attrNameLst>
                                      </p:cBhvr>
                                      <p:to>
                                        <p:strVal val="visible"/>
                                      </p:to>
                                    </p:set>
                                    <p:animEffect transition="in" filter="fade">
                                      <p:cBhvr>
                                        <p:cTn id="7" dur="1000"/>
                                        <p:tgtEl>
                                          <p:spTgt spid="17">
                                            <p:txEl>
                                              <p:pRg st="6" end="6"/>
                                            </p:txEl>
                                          </p:spTgt>
                                        </p:tgtEl>
                                      </p:cBhvr>
                                    </p:animEffect>
                                    <p:anim calcmode="lin" valueType="num">
                                      <p:cBhvr>
                                        <p:cTn id="8" dur="1000" fill="hold"/>
                                        <p:tgtEl>
                                          <p:spTgt spid="17">
                                            <p:txEl>
                                              <p:pRg st="6" end="6"/>
                                            </p:txEl>
                                          </p:spTgt>
                                        </p:tgtEl>
                                        <p:attrNameLst>
                                          <p:attrName>ppt_x</p:attrName>
                                        </p:attrNameLst>
                                      </p:cBhvr>
                                      <p:tavLst>
                                        <p:tav tm="0">
                                          <p:val>
                                            <p:strVal val="#ppt_x"/>
                                          </p:val>
                                        </p:tav>
                                        <p:tav tm="100000">
                                          <p:val>
                                            <p:strVal val="#ppt_x"/>
                                          </p:val>
                                        </p:tav>
                                      </p:tavLst>
                                    </p:anim>
                                    <p:anim calcmode="lin" valueType="num">
                                      <p:cBhvr>
                                        <p:cTn id="9" dur="1000" fill="hold"/>
                                        <p:tgtEl>
                                          <p:spTgt spid="17">
                                            <p:txEl>
                                              <p:pRg st="6" end="6"/>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7">
                                            <p:txEl>
                                              <p:pRg st="7" end="7"/>
                                            </p:txEl>
                                          </p:spTgt>
                                        </p:tgtEl>
                                        <p:attrNameLst>
                                          <p:attrName>style.visibility</p:attrName>
                                        </p:attrNameLst>
                                      </p:cBhvr>
                                      <p:to>
                                        <p:strVal val="visible"/>
                                      </p:to>
                                    </p:set>
                                    <p:animEffect transition="in" filter="fade">
                                      <p:cBhvr>
                                        <p:cTn id="13" dur="1000"/>
                                        <p:tgtEl>
                                          <p:spTgt spid="17">
                                            <p:txEl>
                                              <p:pRg st="7" end="7"/>
                                            </p:txEl>
                                          </p:spTgt>
                                        </p:tgtEl>
                                      </p:cBhvr>
                                    </p:animEffect>
                                    <p:anim calcmode="lin" valueType="num">
                                      <p:cBhvr>
                                        <p:cTn id="14" dur="1000" fill="hold"/>
                                        <p:tgtEl>
                                          <p:spTgt spid="17">
                                            <p:txEl>
                                              <p:pRg st="7" end="7"/>
                                            </p:txEl>
                                          </p:spTgt>
                                        </p:tgtEl>
                                        <p:attrNameLst>
                                          <p:attrName>ppt_x</p:attrName>
                                        </p:attrNameLst>
                                      </p:cBhvr>
                                      <p:tavLst>
                                        <p:tav tm="0">
                                          <p:val>
                                            <p:strVal val="#ppt_x"/>
                                          </p:val>
                                        </p:tav>
                                        <p:tav tm="100000">
                                          <p:val>
                                            <p:strVal val="#ppt_x"/>
                                          </p:val>
                                        </p:tav>
                                      </p:tavLst>
                                    </p:anim>
                                    <p:anim calcmode="lin" valueType="num">
                                      <p:cBhvr>
                                        <p:cTn id="15" dur="1000" fill="hold"/>
                                        <p:tgtEl>
                                          <p:spTgt spid="17">
                                            <p:txEl>
                                              <p:pRg st="7" end="7"/>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7">
                                            <p:txEl>
                                              <p:pRg st="5" end="5"/>
                                            </p:txEl>
                                          </p:spTgt>
                                        </p:tgtEl>
                                        <p:attrNameLst>
                                          <p:attrName>style.visibility</p:attrName>
                                        </p:attrNameLst>
                                      </p:cBhvr>
                                      <p:to>
                                        <p:strVal val="visible"/>
                                      </p:to>
                                    </p:set>
                                    <p:animEffect transition="in" filter="fade">
                                      <p:cBhvr>
                                        <p:cTn id="19" dur="1000"/>
                                        <p:tgtEl>
                                          <p:spTgt spid="17">
                                            <p:txEl>
                                              <p:pRg st="5" end="5"/>
                                            </p:txEl>
                                          </p:spTgt>
                                        </p:tgtEl>
                                      </p:cBhvr>
                                    </p:animEffect>
                                    <p:anim calcmode="lin" valueType="num">
                                      <p:cBhvr>
                                        <p:cTn id="20" dur="1000" fill="hold"/>
                                        <p:tgtEl>
                                          <p:spTgt spid="17">
                                            <p:txEl>
                                              <p:pRg st="5" end="5"/>
                                            </p:txEl>
                                          </p:spTgt>
                                        </p:tgtEl>
                                        <p:attrNameLst>
                                          <p:attrName>ppt_x</p:attrName>
                                        </p:attrNameLst>
                                      </p:cBhvr>
                                      <p:tavLst>
                                        <p:tav tm="0">
                                          <p:val>
                                            <p:strVal val="#ppt_x"/>
                                          </p:val>
                                        </p:tav>
                                        <p:tav tm="100000">
                                          <p:val>
                                            <p:strVal val="#ppt_x"/>
                                          </p:val>
                                        </p:tav>
                                      </p:tavLst>
                                    </p:anim>
                                    <p:anim calcmode="lin" valueType="num">
                                      <p:cBhvr>
                                        <p:cTn id="21" dur="1000" fill="hold"/>
                                        <p:tgtEl>
                                          <p:spTgt spid="17">
                                            <p:txEl>
                                              <p:pRg st="5" end="5"/>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7">
                                            <p:txEl>
                                              <p:pRg st="3" end="3"/>
                                            </p:txEl>
                                          </p:spTgt>
                                        </p:tgtEl>
                                        <p:attrNameLst>
                                          <p:attrName>style.visibility</p:attrName>
                                        </p:attrNameLst>
                                      </p:cBhvr>
                                      <p:to>
                                        <p:strVal val="visible"/>
                                      </p:to>
                                    </p:set>
                                    <p:animEffect transition="in" filter="fade">
                                      <p:cBhvr>
                                        <p:cTn id="25" dur="1000"/>
                                        <p:tgtEl>
                                          <p:spTgt spid="17">
                                            <p:txEl>
                                              <p:pRg st="3" end="3"/>
                                            </p:txEl>
                                          </p:spTgt>
                                        </p:tgtEl>
                                      </p:cBhvr>
                                    </p:animEffect>
                                    <p:anim calcmode="lin" valueType="num">
                                      <p:cBhvr>
                                        <p:cTn id="26" dur="100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17">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1000"/>
                                        <p:tgtEl>
                                          <p:spTgt spid="17">
                                            <p:txEl>
                                              <p:pRg st="0" end="0"/>
                                            </p:txEl>
                                          </p:spTgt>
                                        </p:tgtEl>
                                      </p:cBhvr>
                                    </p:animEffect>
                                    <p:anim calcmode="lin" valueType="num">
                                      <p:cBhvr>
                                        <p:cTn id="32"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17">
                                            <p:txEl>
                                              <p:pRg st="1" end="1"/>
                                            </p:txEl>
                                          </p:spTgt>
                                        </p:tgtEl>
                                        <p:attrNameLst>
                                          <p:attrName>style.visibility</p:attrName>
                                        </p:attrNameLst>
                                      </p:cBhvr>
                                      <p:to>
                                        <p:strVal val="visible"/>
                                      </p:to>
                                    </p:set>
                                    <p:animEffect transition="in" filter="fade">
                                      <p:cBhvr>
                                        <p:cTn id="37" dur="1000"/>
                                        <p:tgtEl>
                                          <p:spTgt spid="17">
                                            <p:txEl>
                                              <p:pRg st="1" end="1"/>
                                            </p:txEl>
                                          </p:spTgt>
                                        </p:tgtEl>
                                      </p:cBhvr>
                                    </p:animEffect>
                                    <p:anim calcmode="lin" valueType="num">
                                      <p:cBhvr>
                                        <p:cTn id="38"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39" dur="1000" fill="hold"/>
                                        <p:tgtEl>
                                          <p:spTgt spid="17">
                                            <p:txEl>
                                              <p:pRg st="1" end="1"/>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17">
                                            <p:txEl>
                                              <p:pRg st="2" end="2"/>
                                            </p:txEl>
                                          </p:spTgt>
                                        </p:tgtEl>
                                        <p:attrNameLst>
                                          <p:attrName>style.visibility</p:attrName>
                                        </p:attrNameLst>
                                      </p:cBhvr>
                                      <p:to>
                                        <p:strVal val="visible"/>
                                      </p:to>
                                    </p:set>
                                    <p:animEffect transition="in" filter="fade">
                                      <p:cBhvr>
                                        <p:cTn id="43" dur="1000"/>
                                        <p:tgtEl>
                                          <p:spTgt spid="17">
                                            <p:txEl>
                                              <p:pRg st="2" end="2"/>
                                            </p:txEl>
                                          </p:spTgt>
                                        </p:tgtEl>
                                      </p:cBhvr>
                                    </p:animEffect>
                                    <p:anim calcmode="lin" valueType="num">
                                      <p:cBhvr>
                                        <p:cTn id="44"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45" dur="1000" fill="hold"/>
                                        <p:tgtEl>
                                          <p:spTgt spid="17">
                                            <p:txEl>
                                              <p:pRg st="2" end="2"/>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17">
                                            <p:txEl>
                                              <p:pRg st="4" end="4"/>
                                            </p:txEl>
                                          </p:spTgt>
                                        </p:tgtEl>
                                        <p:attrNameLst>
                                          <p:attrName>style.visibility</p:attrName>
                                        </p:attrNameLst>
                                      </p:cBhvr>
                                      <p:to>
                                        <p:strVal val="visible"/>
                                      </p:to>
                                    </p:set>
                                    <p:animEffect transition="in" filter="fade">
                                      <p:cBhvr>
                                        <p:cTn id="49" dur="1000"/>
                                        <p:tgtEl>
                                          <p:spTgt spid="17">
                                            <p:txEl>
                                              <p:pRg st="4" end="4"/>
                                            </p:txEl>
                                          </p:spTgt>
                                        </p:tgtEl>
                                      </p:cBhvr>
                                    </p:animEffect>
                                    <p:anim calcmode="lin" valueType="num">
                                      <p:cBhvr>
                                        <p:cTn id="50" dur="1000" fill="hold"/>
                                        <p:tgtEl>
                                          <p:spTgt spid="17">
                                            <p:txEl>
                                              <p:pRg st="4" end="4"/>
                                            </p:txEl>
                                          </p:spTgt>
                                        </p:tgtEl>
                                        <p:attrNameLst>
                                          <p:attrName>ppt_x</p:attrName>
                                        </p:attrNameLst>
                                      </p:cBhvr>
                                      <p:tavLst>
                                        <p:tav tm="0">
                                          <p:val>
                                            <p:strVal val="#ppt_x"/>
                                          </p:val>
                                        </p:tav>
                                        <p:tav tm="100000">
                                          <p:val>
                                            <p:strVal val="#ppt_x"/>
                                          </p:val>
                                        </p:tav>
                                      </p:tavLst>
                                    </p:anim>
                                    <p:anim calcmode="lin" valueType="num">
                                      <p:cBhvr>
                                        <p:cTn id="51" dur="1000" fill="hold"/>
                                        <p:tgtEl>
                                          <p:spTgt spid="17">
                                            <p:txEl>
                                              <p:pRg st="4" end="4"/>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nodeType="afterEffect">
                                  <p:stCondLst>
                                    <p:cond delay="0"/>
                                  </p:stCondLst>
                                  <p:childTnLst>
                                    <p:set>
                                      <p:cBhvr>
                                        <p:cTn id="54" dur="1" fill="hold">
                                          <p:stCondLst>
                                            <p:cond delay="0"/>
                                          </p:stCondLst>
                                        </p:cTn>
                                        <p:tgtEl>
                                          <p:spTgt spid="17">
                                            <p:txEl>
                                              <p:pRg st="8" end="8"/>
                                            </p:txEl>
                                          </p:spTgt>
                                        </p:tgtEl>
                                        <p:attrNameLst>
                                          <p:attrName>style.visibility</p:attrName>
                                        </p:attrNameLst>
                                      </p:cBhvr>
                                      <p:to>
                                        <p:strVal val="visible"/>
                                      </p:to>
                                    </p:set>
                                    <p:animEffect transition="in" filter="fade">
                                      <p:cBhvr>
                                        <p:cTn id="55" dur="1000"/>
                                        <p:tgtEl>
                                          <p:spTgt spid="17">
                                            <p:txEl>
                                              <p:pRg st="8" end="8"/>
                                            </p:txEl>
                                          </p:spTgt>
                                        </p:tgtEl>
                                      </p:cBhvr>
                                    </p:animEffect>
                                    <p:anim calcmode="lin" valueType="num">
                                      <p:cBhvr>
                                        <p:cTn id="56" dur="1000" fill="hold"/>
                                        <p:tgtEl>
                                          <p:spTgt spid="17">
                                            <p:txEl>
                                              <p:pRg st="8" end="8"/>
                                            </p:txEl>
                                          </p:spTgt>
                                        </p:tgtEl>
                                        <p:attrNameLst>
                                          <p:attrName>ppt_x</p:attrName>
                                        </p:attrNameLst>
                                      </p:cBhvr>
                                      <p:tavLst>
                                        <p:tav tm="0">
                                          <p:val>
                                            <p:strVal val="#ppt_x"/>
                                          </p:val>
                                        </p:tav>
                                        <p:tav tm="100000">
                                          <p:val>
                                            <p:strVal val="#ppt_x"/>
                                          </p:val>
                                        </p:tav>
                                      </p:tavLst>
                                    </p:anim>
                                    <p:anim calcmode="lin" valueType="num">
                                      <p:cBhvr>
                                        <p:cTn id="57" dur="1000" fill="hold"/>
                                        <p:tgtEl>
                                          <p:spTgt spid="17">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296055" y="1215856"/>
            <a:ext cx="2988295" cy="2839636"/>
          </a:xfrm>
          <a:prstGeom prst="rect">
            <a:avLst/>
          </a:prstGeom>
        </p:spPr>
        <p:txBody>
          <a:bodyPr wrap="square" anchor="t">
            <a:normAutofit/>
          </a:bodyPr>
          <a:lstStyle/>
          <a:p>
            <a:r>
              <a:rPr lang="en-GB" dirty="0"/>
              <a:t>Management</a:t>
            </a:r>
            <a:br>
              <a:rPr lang="en-GB" dirty="0"/>
            </a:br>
            <a:endParaRPr lang="en-GB" dirty="0"/>
          </a:p>
        </p:txBody>
      </p:sp>
      <p:sp>
        <p:nvSpPr>
          <p:cNvPr id="8" name="TextBox 7">
            <a:extLst>
              <a:ext uri="{FF2B5EF4-FFF2-40B4-BE49-F238E27FC236}">
                <a16:creationId xmlns:a16="http://schemas.microsoft.com/office/drawing/2014/main" id="{0D7A773F-DC88-4F58-9945-B6CB4289C08E}"/>
              </a:ext>
            </a:extLst>
          </p:cNvPr>
          <p:cNvSpPr txBox="1"/>
          <p:nvPr/>
        </p:nvSpPr>
        <p:spPr>
          <a:xfrm>
            <a:off x="4810851" y="5164062"/>
            <a:ext cx="6601596" cy="923330"/>
          </a:xfrm>
          <a:prstGeom prst="rect">
            <a:avLst/>
          </a:prstGeom>
          <a:noFill/>
        </p:spPr>
        <p:txBody>
          <a:bodyPr wrap="square">
            <a:spAutoFit/>
          </a:bodyPr>
          <a:lstStyle/>
          <a:p>
            <a:pPr>
              <a:spcAft>
                <a:spcPts val="600"/>
              </a:spcAft>
            </a:pPr>
            <a:r>
              <a:rPr lang="en-US" b="1" i="0" dirty="0">
                <a:solidFill>
                  <a:srgbClr val="24292E"/>
                </a:solidFill>
                <a:effectLst/>
                <a:latin typeface="Segoe UI" panose="020B0502040204020203" pitchFamily="34" charset="0"/>
                <a:cs typeface="Segoe UI" panose="020B0502040204020203" pitchFamily="34" charset="0"/>
              </a:rPr>
              <a:t>This design area establishes a foundation for operations management across your Azure, hybrid, or </a:t>
            </a:r>
            <a:r>
              <a:rPr lang="en-US" b="1" i="0" dirty="0" err="1">
                <a:solidFill>
                  <a:srgbClr val="24292E"/>
                </a:solidFill>
                <a:effectLst/>
                <a:latin typeface="Segoe UI" panose="020B0502040204020203" pitchFamily="34" charset="0"/>
                <a:cs typeface="Segoe UI" panose="020B0502040204020203" pitchFamily="34" charset="0"/>
              </a:rPr>
              <a:t>multicloud</a:t>
            </a:r>
            <a:r>
              <a:rPr lang="en-US" b="1" i="0" dirty="0">
                <a:solidFill>
                  <a:srgbClr val="24292E"/>
                </a:solidFill>
                <a:effectLst/>
                <a:latin typeface="Segoe UI" panose="020B0502040204020203" pitchFamily="34" charset="0"/>
                <a:cs typeface="Segoe UI" panose="020B0502040204020203" pitchFamily="34" charset="0"/>
              </a:rPr>
              <a:t> environments.</a:t>
            </a:r>
          </a:p>
        </p:txBody>
      </p:sp>
      <p:grpSp>
        <p:nvGrpSpPr>
          <p:cNvPr id="2" name="Group 1">
            <a:extLst>
              <a:ext uri="{FF2B5EF4-FFF2-40B4-BE49-F238E27FC236}">
                <a16:creationId xmlns:a16="http://schemas.microsoft.com/office/drawing/2014/main" id="{AC10CB41-0CBB-40B6-A1FD-A153BE9B991C}"/>
              </a:ext>
            </a:extLst>
          </p:cNvPr>
          <p:cNvGrpSpPr/>
          <p:nvPr/>
        </p:nvGrpSpPr>
        <p:grpSpPr>
          <a:xfrm>
            <a:off x="278713" y="1023736"/>
            <a:ext cx="914859" cy="914859"/>
            <a:chOff x="5638570" y="2971570"/>
            <a:chExt cx="914859" cy="914859"/>
          </a:xfrm>
        </p:grpSpPr>
        <p:sp>
          <p:nvSpPr>
            <p:cNvPr id="5" name="Oval 4">
              <a:extLst>
                <a:ext uri="{FF2B5EF4-FFF2-40B4-BE49-F238E27FC236}">
                  <a16:creationId xmlns:a16="http://schemas.microsoft.com/office/drawing/2014/main" id="{D7E3E47D-0D56-4491-A978-7DC19368E683}"/>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Check List">
              <a:extLst>
                <a:ext uri="{FF2B5EF4-FFF2-40B4-BE49-F238E27FC236}">
                  <a16:creationId xmlns:a16="http://schemas.microsoft.com/office/drawing/2014/main" id="{0877CDA4-0297-4FBE-8E57-DC0DBB62CED2}"/>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7170" name="Picture 2" descr="Management and monitoring">
            <a:extLst>
              <a:ext uri="{FF2B5EF4-FFF2-40B4-BE49-F238E27FC236}">
                <a16:creationId xmlns:a16="http://schemas.microsoft.com/office/drawing/2014/main" id="{B1F86230-073A-48F0-836D-006DF3B08B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5864" y="257068"/>
            <a:ext cx="4021602" cy="4545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02336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674164"/>
            <a:ext cx="10824882" cy="58187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Observability not Monitoring. Seek total visibility, a key monitoring principle, as soon as possible. Once initial observability is achieved, then build upon that initial level of visibility to develop actionable alerts (don’t spam!), create useful dashboards, and evaluate AIOps solutions.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The ALZ Accelerator includes diagnostic settings for activity logs, VMs, and PaaS resources sent to Log Analytics. Use a single monitor logs workspace to manage platforms centrally except where Azure RBAC, data sovereignty requirements, and data retention policies mandate separate workspaces. Data sent to a different region via Diagnostic settings doesn't incur data transfer charges.</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Export logs to Azure Storage if log retention requirements exceed two years. </a:t>
            </a:r>
          </a:p>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Don't send raw log entries back to on-premises monitoring systems. Instead, adopt a principle that data born in Azure stays in Azure.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Azure Monitor Metrics for time-sensitive analysis. Use Azure Monitor Logs for insights and reporting. Use Azure Monitor alerts for generating operational alerts.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Update Management in Azure as a long-term patching mechanism.</a:t>
            </a:r>
          </a:p>
          <a:p>
            <a:pPr lvl="0" defTabSz="914102" fontAlgn="base">
              <a:lnSpc>
                <a:spcPct val="90000"/>
              </a:lnSpc>
              <a:spcBef>
                <a:spcPts val="588"/>
              </a:spcBef>
              <a:spcAft>
                <a:spcPct val="0"/>
              </a:spcAft>
              <a:defRPr/>
            </a:pPr>
            <a:endParaRPr lang="en-US" sz="2000" spc="-50" dirty="0">
              <a:ln w="3175">
                <a:noFill/>
              </a:ln>
              <a:solidFill>
                <a:srgbClr val="FFFFFF"/>
              </a:solidFill>
              <a:latin typeface="Segoe UI Semibold"/>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lang="en-US" sz="2000" spc="-50" dirty="0">
              <a:ln w="3175">
                <a:noFill/>
              </a:ln>
              <a:solidFill>
                <a:srgbClr val="FFFFFF"/>
              </a:solidFill>
              <a:latin typeface="Segoe UI Semibold"/>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Management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Considerations and 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80724"/>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3122214548"/>
      </p:ext>
    </p:extLst>
  </p:cSld>
  <p:clrMapOvr>
    <a:overrideClrMapping bg1="dk1" tx1="lt1" bg2="dk2" tx2="lt2" accent1="accent1" accent2="accent2" accent3="accent3" accent4="accent4" accent5="accent5" accent6="accent6" hlink="hlink" folHlink="folHlink"/>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Management Design Area</a:t>
            </a:r>
          </a:p>
          <a:p>
            <a:pPr marL="0" marR="0" lvl="0" indent="0" defTabSz="914102" rtl="0" eaLnBrk="1" fontAlgn="base" latinLnBrk="0" hangingPunct="1">
              <a:lnSpc>
                <a:spcPct val="90000"/>
              </a:lnSpc>
              <a:spcBef>
                <a:spcPts val="588"/>
              </a:spcBef>
              <a:spcAft>
                <a:spcPct val="0"/>
              </a:spcAft>
              <a:buClrTx/>
              <a:buSzTx/>
              <a:buFontTx/>
              <a:buNone/>
              <a:tabLst/>
              <a:defRPr/>
            </a:pPr>
            <a:r>
              <a:rPr lang="en-US" sz="3600" spc="-50" dirty="0">
                <a:ln w="3175">
                  <a:noFill/>
                </a:ln>
                <a:solidFill>
                  <a:srgbClr val="FFFFFF"/>
                </a:solidFill>
                <a:latin typeface="Segoe UI Semibold"/>
                <a:cs typeface="Segoe UI" pitchFamily="34" charset="0"/>
              </a:rPr>
              <a:t>The 5 Disciplines of Monitoring</a:t>
            </a:r>
            <a:endPar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380724"/>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098" name="Picture 2" descr="Monitoring disciplines">
            <a:extLst>
              <a:ext uri="{FF2B5EF4-FFF2-40B4-BE49-F238E27FC236}">
                <a16:creationId xmlns:a16="http://schemas.microsoft.com/office/drawing/2014/main" id="{6A3E1353-E245-6647-C715-FDC6695EC6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2584" y="1496540"/>
            <a:ext cx="10105016" cy="526039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extLst>
      <p:ext uri="{BB962C8B-B14F-4D97-AF65-F5344CB8AC3E}">
        <p14:creationId xmlns:p14="http://schemas.microsoft.com/office/powerpoint/2010/main" val="3078967280"/>
      </p:ext>
    </p:extLst>
  </p:cSld>
  <p:clrMapOvr>
    <a:overrideClrMapping bg1="dk1" tx1="lt1" bg2="dk2" tx2="lt2" accent1="accent1" accent2="accent2" accent3="accent3" accent4="accent4" accent5="accent5" accent6="accent6" hlink="hlink" folHlink="folHlink"/>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87928" y="589364"/>
            <a:ext cx="2739827" cy="2839636"/>
          </a:xfrm>
          <a:prstGeom prst="rect">
            <a:avLst/>
          </a:prstGeom>
        </p:spPr>
        <p:txBody>
          <a:bodyPr wrap="square" anchor="t">
            <a:normAutofit/>
          </a:bodyPr>
          <a:lstStyle/>
          <a:p>
            <a:r>
              <a:rPr lang="en-GB" dirty="0"/>
              <a:t>Management Protect and Recover</a:t>
            </a:r>
            <a:br>
              <a:rPr lang="en-GB" dirty="0"/>
            </a:br>
            <a:endParaRPr lang="en-GB" dirty="0"/>
          </a:p>
        </p:txBody>
      </p:sp>
      <p:sp>
        <p:nvSpPr>
          <p:cNvPr id="6" name="TextBox 5">
            <a:extLst>
              <a:ext uri="{FF2B5EF4-FFF2-40B4-BE49-F238E27FC236}">
                <a16:creationId xmlns:a16="http://schemas.microsoft.com/office/drawing/2014/main" id="{13652C33-6913-4946-A58A-AF744D18BF78}"/>
              </a:ext>
            </a:extLst>
          </p:cNvPr>
          <p:cNvSpPr txBox="1"/>
          <p:nvPr/>
        </p:nvSpPr>
        <p:spPr>
          <a:xfrm>
            <a:off x="4660696" y="5019742"/>
            <a:ext cx="7346122" cy="1200329"/>
          </a:xfrm>
          <a:prstGeom prst="rect">
            <a:avLst/>
          </a:prstGeom>
          <a:noFill/>
        </p:spPr>
        <p:txBody>
          <a:bodyPr wrap="square">
            <a:spAutoFit/>
          </a:bodyPr>
          <a:lstStyle/>
          <a:p>
            <a:pPr algn="l"/>
            <a:r>
              <a:rPr lang="en-US" b="0" i="0" dirty="0">
                <a:solidFill>
                  <a:srgbClr val="24292E"/>
                </a:solidFill>
                <a:effectLst/>
              </a:rPr>
              <a:t>Murphy’s law</a:t>
            </a:r>
          </a:p>
          <a:p>
            <a:pPr algn="l"/>
            <a:r>
              <a:rPr lang="en-US" b="0" i="0" dirty="0">
                <a:solidFill>
                  <a:srgbClr val="202122"/>
                </a:solidFill>
                <a:effectLst/>
                <a:latin typeface="Arial" panose="020B0604020202020204" pitchFamily="34" charset="0"/>
              </a:rPr>
              <a:t>"Anything that can go wrong will go wrong.“ </a:t>
            </a:r>
          </a:p>
          <a:p>
            <a:pPr algn="l"/>
            <a:endParaRPr lang="en-US" dirty="0">
              <a:solidFill>
                <a:srgbClr val="202122"/>
              </a:solidFill>
              <a:latin typeface="Arial" panose="020B0604020202020204" pitchFamily="34" charset="0"/>
            </a:endParaRPr>
          </a:p>
          <a:p>
            <a:pPr algn="l"/>
            <a:r>
              <a:rPr lang="en-US" b="0" i="0" dirty="0">
                <a:solidFill>
                  <a:srgbClr val="202122"/>
                </a:solidFill>
                <a:effectLst/>
                <a:latin typeface="Arial" panose="020B0604020202020204" pitchFamily="34" charset="0"/>
              </a:rPr>
              <a:t>A</a:t>
            </a:r>
            <a:r>
              <a:rPr lang="en-US" dirty="0">
                <a:solidFill>
                  <a:srgbClr val="202122"/>
                </a:solidFill>
                <a:latin typeface="Arial" panose="020B0604020202020204" pitchFamily="34" charset="0"/>
              </a:rPr>
              <a:t>lso, because </a:t>
            </a:r>
            <a:r>
              <a:rPr lang="en-US" dirty="0" err="1">
                <a:solidFill>
                  <a:srgbClr val="202122"/>
                </a:solidFill>
                <a:latin typeface="Arial" panose="020B0604020202020204" pitchFamily="34" charset="0"/>
              </a:rPr>
              <a:t>sh!t</a:t>
            </a:r>
            <a:r>
              <a:rPr lang="en-US" dirty="0">
                <a:solidFill>
                  <a:srgbClr val="202122"/>
                </a:solidFill>
                <a:latin typeface="Arial" panose="020B0604020202020204" pitchFamily="34" charset="0"/>
              </a:rPr>
              <a:t> happens.</a:t>
            </a:r>
            <a:endParaRPr lang="en-US" b="0" i="0" dirty="0">
              <a:solidFill>
                <a:srgbClr val="202122"/>
              </a:solidFill>
              <a:effectLst/>
              <a:latin typeface="Arial" panose="020B0604020202020204" pitchFamily="34" charset="0"/>
            </a:endParaRPr>
          </a:p>
        </p:txBody>
      </p:sp>
      <p:grpSp>
        <p:nvGrpSpPr>
          <p:cNvPr id="4" name="Group 3">
            <a:extLst>
              <a:ext uri="{FF2B5EF4-FFF2-40B4-BE49-F238E27FC236}">
                <a16:creationId xmlns:a16="http://schemas.microsoft.com/office/drawing/2014/main" id="{70C3CA9F-64AE-4188-B2EC-7BC66E8B06CD}"/>
              </a:ext>
            </a:extLst>
          </p:cNvPr>
          <p:cNvGrpSpPr/>
          <p:nvPr/>
        </p:nvGrpSpPr>
        <p:grpSpPr>
          <a:xfrm>
            <a:off x="365943" y="655811"/>
            <a:ext cx="914859" cy="914859"/>
            <a:chOff x="5638571" y="2971570"/>
            <a:chExt cx="914859" cy="914859"/>
          </a:xfrm>
        </p:grpSpPr>
        <p:sp>
          <p:nvSpPr>
            <p:cNvPr id="8" name="Oval 7">
              <a:extLst>
                <a:ext uri="{FF2B5EF4-FFF2-40B4-BE49-F238E27FC236}">
                  <a16:creationId xmlns:a16="http://schemas.microsoft.com/office/drawing/2014/main" id="{0B2F1C85-D605-4E6B-8D03-A0735D495FD5}"/>
                </a:ext>
              </a:extLst>
            </p:cNvPr>
            <p:cNvSpPr/>
            <p:nvPr/>
          </p:nvSpPr>
          <p:spPr>
            <a:xfrm>
              <a:off x="5638571"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ightning">
              <a:extLst>
                <a:ext uri="{FF2B5EF4-FFF2-40B4-BE49-F238E27FC236}">
                  <a16:creationId xmlns:a16="http://schemas.microsoft.com/office/drawing/2014/main" id="{EC0DEA8B-93ED-4D9C-A9A4-E6B23939FA2D}"/>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8194" name="Picture 2" descr="CAF enterprise-scale landing zone architecture">
            <a:extLst>
              <a:ext uri="{FF2B5EF4-FFF2-40B4-BE49-F238E27FC236}">
                <a16:creationId xmlns:a16="http://schemas.microsoft.com/office/drawing/2014/main" id="{BCFCB064-CA67-47E6-8834-166CE90C8C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5536" t="55851" r="23452"/>
          <a:stretch/>
        </p:blipFill>
        <p:spPr bwMode="auto">
          <a:xfrm>
            <a:off x="5275725" y="198953"/>
            <a:ext cx="3529372" cy="3859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62072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AB193-E975-4119-BE40-4290D543DCCB}"/>
              </a:ext>
            </a:extLst>
          </p:cNvPr>
          <p:cNvSpPr>
            <a:spLocks noGrp="1"/>
          </p:cNvSpPr>
          <p:nvPr>
            <p:ph type="title"/>
          </p:nvPr>
        </p:nvSpPr>
        <p:spPr>
          <a:xfrm>
            <a:off x="588263" y="457200"/>
            <a:ext cx="11018520" cy="1107996"/>
          </a:xfrm>
        </p:spPr>
        <p:txBody>
          <a:bodyPr/>
          <a:lstStyle/>
          <a:p>
            <a:pPr algn="ctr"/>
            <a:r>
              <a:rPr lang="en-US" dirty="0"/>
              <a:t>Building reliable systems</a:t>
            </a:r>
            <a:br>
              <a:rPr lang="en-US" dirty="0"/>
            </a:br>
            <a:r>
              <a:rPr lang="en-US" dirty="0"/>
              <a:t>is a shared responsibility</a:t>
            </a:r>
          </a:p>
        </p:txBody>
      </p:sp>
      <p:grpSp>
        <p:nvGrpSpPr>
          <p:cNvPr id="4" name="Group 3">
            <a:extLst>
              <a:ext uri="{FF2B5EF4-FFF2-40B4-BE49-F238E27FC236}">
                <a16:creationId xmlns:a16="http://schemas.microsoft.com/office/drawing/2014/main" id="{EF934852-3B44-4CB8-89BF-D8A25D113A3C}"/>
              </a:ext>
            </a:extLst>
          </p:cNvPr>
          <p:cNvGrpSpPr/>
          <p:nvPr/>
        </p:nvGrpSpPr>
        <p:grpSpPr>
          <a:xfrm>
            <a:off x="2733575" y="2540225"/>
            <a:ext cx="6724850" cy="706057"/>
            <a:chOff x="6252194" y="2521564"/>
            <a:chExt cx="4206241" cy="706057"/>
          </a:xfrm>
        </p:grpSpPr>
        <p:sp>
          <p:nvSpPr>
            <p:cNvPr id="6" name="Rectangle 5">
              <a:extLst>
                <a:ext uri="{FF2B5EF4-FFF2-40B4-BE49-F238E27FC236}">
                  <a16:creationId xmlns:a16="http://schemas.microsoft.com/office/drawing/2014/main" id="{66C2F490-0FCA-49BD-8DDC-1E138D9A478E}"/>
                </a:ext>
              </a:extLst>
            </p:cNvPr>
            <p:cNvSpPr/>
            <p:nvPr/>
          </p:nvSpPr>
          <p:spPr>
            <a:xfrm>
              <a:off x="6252195" y="2521564"/>
              <a:ext cx="4206240"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Semibold"/>
                  <a:ea typeface="+mn-ea"/>
                  <a:cs typeface="Calibri" panose="020F0502020204030204" pitchFamily="34" charset="0"/>
                </a:rPr>
                <a:t>Your application</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Your</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app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or</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workload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architecture, built on the below.</a:t>
              </a:r>
            </a:p>
          </p:txBody>
        </p:sp>
        <p:cxnSp>
          <p:nvCxnSpPr>
            <p:cNvPr id="9" name="Straight Connector 8">
              <a:extLst>
                <a:ext uri="{FF2B5EF4-FFF2-40B4-BE49-F238E27FC236}">
                  <a16:creationId xmlns:a16="http://schemas.microsoft.com/office/drawing/2014/main" id="{3430A0C9-E3E5-47DB-8098-7BDD333E02E3}"/>
                </a:ext>
              </a:extLst>
            </p:cNvPr>
            <p:cNvCxnSpPr/>
            <p:nvPr/>
          </p:nvCxnSpPr>
          <p:spPr>
            <a:xfrm>
              <a:off x="6252194" y="3227621"/>
              <a:ext cx="420624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9D7D36A7-06A6-4A87-9D69-3DC28CD5AD39}"/>
              </a:ext>
            </a:extLst>
          </p:cNvPr>
          <p:cNvGrpSpPr/>
          <p:nvPr/>
        </p:nvGrpSpPr>
        <p:grpSpPr>
          <a:xfrm>
            <a:off x="173254" y="3686366"/>
            <a:ext cx="11845492" cy="706057"/>
            <a:chOff x="5633674" y="2521564"/>
            <a:chExt cx="5443282" cy="706057"/>
          </a:xfrm>
        </p:grpSpPr>
        <p:sp>
          <p:nvSpPr>
            <p:cNvPr id="13" name="Rectangle 12">
              <a:extLst>
                <a:ext uri="{FF2B5EF4-FFF2-40B4-BE49-F238E27FC236}">
                  <a16:creationId xmlns:a16="http://schemas.microsoft.com/office/drawing/2014/main" id="{7D4A7C27-B887-45D2-B2F7-1DAEC543BD34}"/>
                </a:ext>
              </a:extLst>
            </p:cNvPr>
            <p:cNvSpPr/>
            <p:nvPr/>
          </p:nvSpPr>
          <p:spPr>
            <a:xfrm>
              <a:off x="5633674" y="2521564"/>
              <a:ext cx="5443282"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Semibold"/>
                  <a:ea typeface="+mn-ea"/>
                  <a:cs typeface="Calibri" panose="020F0502020204030204" pitchFamily="34" charset="0"/>
                </a:rPr>
                <a:t>Resiliency features</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Optional Azure capabilities </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you</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enable as needed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high availability, disaster recovery, and backup.</a:t>
              </a:r>
            </a:p>
          </p:txBody>
        </p:sp>
        <p:cxnSp>
          <p:nvCxnSpPr>
            <p:cNvPr id="14" name="Straight Connector 13">
              <a:extLst>
                <a:ext uri="{FF2B5EF4-FFF2-40B4-BE49-F238E27FC236}">
                  <a16:creationId xmlns:a16="http://schemas.microsoft.com/office/drawing/2014/main" id="{FD96ABA6-780E-4D44-BB2A-568231D47820}"/>
                </a:ext>
              </a:extLst>
            </p:cNvPr>
            <p:cNvCxnSpPr/>
            <p:nvPr/>
          </p:nvCxnSpPr>
          <p:spPr>
            <a:xfrm>
              <a:off x="6252194" y="3227621"/>
              <a:ext cx="420624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727DF0AB-BD61-41CB-A953-1C5FAE795604}"/>
              </a:ext>
            </a:extLst>
          </p:cNvPr>
          <p:cNvGrpSpPr/>
          <p:nvPr/>
        </p:nvGrpSpPr>
        <p:grpSpPr>
          <a:xfrm>
            <a:off x="356135" y="4832507"/>
            <a:ext cx="11479728" cy="706057"/>
            <a:chOff x="6252194" y="2521564"/>
            <a:chExt cx="4206241" cy="706057"/>
          </a:xfrm>
        </p:grpSpPr>
        <p:sp>
          <p:nvSpPr>
            <p:cNvPr id="18" name="Rectangle 17">
              <a:extLst>
                <a:ext uri="{FF2B5EF4-FFF2-40B4-BE49-F238E27FC236}">
                  <a16:creationId xmlns:a16="http://schemas.microsoft.com/office/drawing/2014/main" id="{9351EB48-685D-4A05-8E1E-454A31E89E3F}"/>
                </a:ext>
              </a:extLst>
            </p:cNvPr>
            <p:cNvSpPr/>
            <p:nvPr/>
          </p:nvSpPr>
          <p:spPr>
            <a:xfrm>
              <a:off x="6252195" y="2521564"/>
              <a:ext cx="4206240" cy="648575"/>
            </a:xfrm>
            <a:prstGeom prst="rect">
              <a:avLst/>
            </a:prstGeom>
          </p:spPr>
          <p:txBody>
            <a:bodyPr wrap="square" lIns="0">
              <a:spAutoFit/>
            </a:bodyPr>
            <a:lstStyle/>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Semibold"/>
                  <a:ea typeface="+mn-ea"/>
                  <a:cs typeface="Calibri" panose="020F0502020204030204" pitchFamily="34" charset="0"/>
                </a:rPr>
                <a:t>Resilient foundation</a:t>
              </a:r>
            </a:p>
            <a:p>
              <a:pPr marL="0" marR="0" lvl="0" indent="0" algn="ctr" defTabSz="514284"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Core Azure capabilities </a:t>
              </a:r>
              <a:r>
                <a:rPr kumimoji="0" lang="en-US" sz="1500" b="1"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built into the platform </a:t>
              </a:r>
              <a:r>
                <a:rPr kumimoji="0" lang="en-US" sz="15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 how the foundation is designed, operated, and monitored to ensure availability.</a:t>
              </a:r>
            </a:p>
          </p:txBody>
        </p:sp>
        <p:cxnSp>
          <p:nvCxnSpPr>
            <p:cNvPr id="20" name="Straight Connector 19">
              <a:extLst>
                <a:ext uri="{FF2B5EF4-FFF2-40B4-BE49-F238E27FC236}">
                  <a16:creationId xmlns:a16="http://schemas.microsoft.com/office/drawing/2014/main" id="{1E597D24-2EF5-4588-B02E-C336CEE05803}"/>
                </a:ext>
              </a:extLst>
            </p:cNvPr>
            <p:cNvCxnSpPr/>
            <p:nvPr/>
          </p:nvCxnSpPr>
          <p:spPr>
            <a:xfrm>
              <a:off x="6252194" y="3227621"/>
              <a:ext cx="420624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7450815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7158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Resilience, HA, DR, and Reliability</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93966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EA9AD91-CEC0-44D1-A380-20991FFD1574}"/>
              </a:ext>
            </a:extLst>
          </p:cNvPr>
          <p:cNvSpPr/>
          <p:nvPr/>
        </p:nvSpPr>
        <p:spPr bwMode="auto">
          <a:xfrm>
            <a:off x="-1" y="1780715"/>
            <a:ext cx="248672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Resilience</a:t>
            </a:r>
          </a:p>
        </p:txBody>
      </p:sp>
      <p:sp>
        <p:nvSpPr>
          <p:cNvPr id="14" name="Rectangle 13">
            <a:extLst>
              <a:ext uri="{FF2B5EF4-FFF2-40B4-BE49-F238E27FC236}">
                <a16:creationId xmlns:a16="http://schemas.microsoft.com/office/drawing/2014/main" id="{B6E41026-37A1-4D4E-90C5-C218486FC8A7}"/>
              </a:ext>
            </a:extLst>
          </p:cNvPr>
          <p:cNvSpPr/>
          <p:nvPr/>
        </p:nvSpPr>
        <p:spPr bwMode="auto">
          <a:xfrm>
            <a:off x="-4" y="2997286"/>
            <a:ext cx="248672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HA</a:t>
            </a:r>
          </a:p>
        </p:txBody>
      </p:sp>
      <p:sp>
        <p:nvSpPr>
          <p:cNvPr id="16" name="Rectangle 15">
            <a:extLst>
              <a:ext uri="{FF2B5EF4-FFF2-40B4-BE49-F238E27FC236}">
                <a16:creationId xmlns:a16="http://schemas.microsoft.com/office/drawing/2014/main" id="{E6F928D2-8FE1-478F-8F75-0F1880A058E3}"/>
              </a:ext>
            </a:extLst>
          </p:cNvPr>
          <p:cNvSpPr/>
          <p:nvPr/>
        </p:nvSpPr>
        <p:spPr bwMode="auto">
          <a:xfrm>
            <a:off x="-3" y="4213857"/>
            <a:ext cx="248672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DR</a:t>
            </a:r>
          </a:p>
        </p:txBody>
      </p:sp>
      <p:sp>
        <p:nvSpPr>
          <p:cNvPr id="19" name="Rectangle 18">
            <a:extLst>
              <a:ext uri="{FF2B5EF4-FFF2-40B4-BE49-F238E27FC236}">
                <a16:creationId xmlns:a16="http://schemas.microsoft.com/office/drawing/2014/main" id="{3545949C-FA2B-4FA5-873E-9DB989DE2E90}"/>
              </a:ext>
            </a:extLst>
          </p:cNvPr>
          <p:cNvSpPr/>
          <p:nvPr/>
        </p:nvSpPr>
        <p:spPr bwMode="auto">
          <a:xfrm>
            <a:off x="0" y="5424098"/>
            <a:ext cx="2486723"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Reliability</a:t>
            </a:r>
          </a:p>
        </p:txBody>
      </p:sp>
      <p:sp>
        <p:nvSpPr>
          <p:cNvPr id="21" name="Rectangle 20">
            <a:extLst>
              <a:ext uri="{FF2B5EF4-FFF2-40B4-BE49-F238E27FC236}">
                <a16:creationId xmlns:a16="http://schemas.microsoft.com/office/drawing/2014/main" id="{4332DFA3-62EB-4030-9CDF-3844178B60FF}"/>
              </a:ext>
            </a:extLst>
          </p:cNvPr>
          <p:cNvSpPr/>
          <p:nvPr/>
        </p:nvSpPr>
        <p:spPr bwMode="auto">
          <a:xfrm>
            <a:off x="3430854" y="1780095"/>
            <a:ext cx="6705601" cy="771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The ability to recover gracefully and continue functioning with minimal downtime</a:t>
            </a:r>
          </a:p>
        </p:txBody>
      </p:sp>
      <p:sp>
        <p:nvSpPr>
          <p:cNvPr id="23" name="Rectangle 22">
            <a:extLst>
              <a:ext uri="{FF2B5EF4-FFF2-40B4-BE49-F238E27FC236}">
                <a16:creationId xmlns:a16="http://schemas.microsoft.com/office/drawing/2014/main" id="{26C90915-41C3-427A-8D2E-E0EF7257BC2C}"/>
              </a:ext>
            </a:extLst>
          </p:cNvPr>
          <p:cNvSpPr/>
          <p:nvPr/>
        </p:nvSpPr>
        <p:spPr bwMode="auto">
          <a:xfrm>
            <a:off x="3430853" y="2997286"/>
            <a:ext cx="6705601" cy="494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The ability to stay available during outages</a:t>
            </a:r>
          </a:p>
        </p:txBody>
      </p:sp>
      <p:sp>
        <p:nvSpPr>
          <p:cNvPr id="24" name="Rectangle 23">
            <a:extLst>
              <a:ext uri="{FF2B5EF4-FFF2-40B4-BE49-F238E27FC236}">
                <a16:creationId xmlns:a16="http://schemas.microsoft.com/office/drawing/2014/main" id="{55CDFA46-5498-4120-BCAC-C137526C37C3}"/>
              </a:ext>
            </a:extLst>
          </p:cNvPr>
          <p:cNvSpPr/>
          <p:nvPr/>
        </p:nvSpPr>
        <p:spPr bwMode="auto">
          <a:xfrm>
            <a:off x="3430855" y="4213857"/>
            <a:ext cx="6705601" cy="771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The ability to continue operations when normal repair activities cannot recover in a reasonable timeframe</a:t>
            </a:r>
          </a:p>
        </p:txBody>
      </p:sp>
      <p:sp>
        <p:nvSpPr>
          <p:cNvPr id="25" name="Rectangle 24">
            <a:extLst>
              <a:ext uri="{FF2B5EF4-FFF2-40B4-BE49-F238E27FC236}">
                <a16:creationId xmlns:a16="http://schemas.microsoft.com/office/drawing/2014/main" id="{73A5B79E-0AB9-42D6-BBA4-7B56C996F998}"/>
              </a:ext>
            </a:extLst>
          </p:cNvPr>
          <p:cNvSpPr/>
          <p:nvPr/>
        </p:nvSpPr>
        <p:spPr bwMode="auto">
          <a:xfrm>
            <a:off x="3430854" y="5424098"/>
            <a:ext cx="6705601" cy="1048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Combined measure when an application or services is resilient, highly available, and has a defined approach to backup and DR</a:t>
            </a:r>
          </a:p>
        </p:txBody>
      </p:sp>
    </p:spTree>
    <p:custDataLst>
      <p:tags r:id="rId1"/>
    </p:custDataLst>
    <p:extLst>
      <p:ext uri="{BB962C8B-B14F-4D97-AF65-F5344CB8AC3E}">
        <p14:creationId xmlns:p14="http://schemas.microsoft.com/office/powerpoint/2010/main" val="2978473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P spid="19" grpId="0"/>
      <p:bldP spid="21" grpId="0"/>
      <p:bldP spid="23" grpId="0"/>
      <p:bldP spid="24" grpId="0"/>
      <p:bldP spid="2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6C648A4-2E58-4E14-B9B0-49D7156BF99D}"/>
              </a:ext>
            </a:extLst>
          </p:cNvPr>
          <p:cNvSpPr>
            <a:spLocks noGrp="1"/>
          </p:cNvSpPr>
          <p:nvPr>
            <p:ph type="body" sz="quarter" idx="10"/>
          </p:nvPr>
        </p:nvSpPr>
        <p:spPr>
          <a:xfrm>
            <a:off x="586390" y="1434370"/>
            <a:ext cx="11018520" cy="430887"/>
          </a:xfrm>
        </p:spPr>
        <p:txBody>
          <a:bodyPr/>
          <a:lstStyle/>
          <a:p>
            <a:r>
              <a:rPr lang="en-US"/>
              <a:t>RTO vs RPO</a:t>
            </a:r>
            <a:endParaRPr lang="de-CH"/>
          </a:p>
        </p:txBody>
      </p:sp>
      <p:sp>
        <p:nvSpPr>
          <p:cNvPr id="6" name="Arrow: Right 5">
            <a:extLst>
              <a:ext uri="{FF2B5EF4-FFF2-40B4-BE49-F238E27FC236}">
                <a16:creationId xmlns:a16="http://schemas.microsoft.com/office/drawing/2014/main" id="{8AAD35E5-9304-415B-B1F4-7D4CC97F6AEB}"/>
              </a:ext>
            </a:extLst>
          </p:cNvPr>
          <p:cNvSpPr/>
          <p:nvPr/>
        </p:nvSpPr>
        <p:spPr bwMode="auto">
          <a:xfrm>
            <a:off x="584200" y="3669767"/>
            <a:ext cx="11025188" cy="31771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 name="Group 17">
            <a:extLst>
              <a:ext uri="{FF2B5EF4-FFF2-40B4-BE49-F238E27FC236}">
                <a16:creationId xmlns:a16="http://schemas.microsoft.com/office/drawing/2014/main" id="{230CA5BC-FA27-47E0-9EAC-FCD85B822F33}"/>
              </a:ext>
            </a:extLst>
          </p:cNvPr>
          <p:cNvGrpSpPr/>
          <p:nvPr/>
        </p:nvGrpSpPr>
        <p:grpSpPr>
          <a:xfrm>
            <a:off x="5819274" y="3144413"/>
            <a:ext cx="553452" cy="1183522"/>
            <a:chOff x="5819274" y="2744788"/>
            <a:chExt cx="553452" cy="1183522"/>
          </a:xfrm>
        </p:grpSpPr>
        <p:sp>
          <p:nvSpPr>
            <p:cNvPr id="12" name="Multiplication Sign 11">
              <a:extLst>
                <a:ext uri="{FF2B5EF4-FFF2-40B4-BE49-F238E27FC236}">
                  <a16:creationId xmlns:a16="http://schemas.microsoft.com/office/drawing/2014/main" id="{CFB01F19-D8BE-4567-A2DD-386A518A29AB}"/>
                </a:ext>
              </a:extLst>
            </p:cNvPr>
            <p:cNvSpPr/>
            <p:nvPr/>
          </p:nvSpPr>
          <p:spPr bwMode="auto">
            <a:xfrm>
              <a:off x="5819274" y="2929689"/>
              <a:ext cx="553452" cy="998621"/>
            </a:xfrm>
            <a:prstGeom prst="mathMultiply">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55558BBF-196C-4C1D-BF7D-0519B97F2E30}"/>
                </a:ext>
              </a:extLst>
            </p:cNvPr>
            <p:cNvCxnSpPr>
              <a:cxnSpLocks/>
            </p:cNvCxnSpPr>
            <p:nvPr/>
          </p:nvCxnSpPr>
          <p:spPr>
            <a:xfrm flipV="1">
              <a:off x="6096000" y="2744788"/>
              <a:ext cx="0" cy="540000"/>
            </a:xfrm>
            <a:prstGeom prst="line">
              <a:avLst/>
            </a:prstGeom>
            <a:ln>
              <a:headEnd type="none" w="lg" len="med"/>
              <a:tailEnd type="none" w="lg" len="med"/>
            </a:ln>
          </p:spPr>
          <p:style>
            <a:lnRef idx="2">
              <a:schemeClr val="accent3"/>
            </a:lnRef>
            <a:fillRef idx="0">
              <a:schemeClr val="accent3"/>
            </a:fillRef>
            <a:effectRef idx="1">
              <a:schemeClr val="accent3"/>
            </a:effectRef>
            <a:fontRef idx="minor">
              <a:schemeClr val="tx1"/>
            </a:fontRef>
          </p:style>
        </p:cxnSp>
      </p:grpSp>
      <p:grpSp>
        <p:nvGrpSpPr>
          <p:cNvPr id="17" name="Group 16">
            <a:extLst>
              <a:ext uri="{FF2B5EF4-FFF2-40B4-BE49-F238E27FC236}">
                <a16:creationId xmlns:a16="http://schemas.microsoft.com/office/drawing/2014/main" id="{BB4744FA-0F95-4D0C-A4CF-2FE63308EBA9}"/>
              </a:ext>
            </a:extLst>
          </p:cNvPr>
          <p:cNvGrpSpPr/>
          <p:nvPr/>
        </p:nvGrpSpPr>
        <p:grpSpPr>
          <a:xfrm>
            <a:off x="8758145" y="3144413"/>
            <a:ext cx="219259" cy="789974"/>
            <a:chOff x="8758145" y="2744788"/>
            <a:chExt cx="219259" cy="789974"/>
          </a:xfrm>
        </p:grpSpPr>
        <p:sp>
          <p:nvSpPr>
            <p:cNvPr id="11" name="Oval 10">
              <a:extLst>
                <a:ext uri="{FF2B5EF4-FFF2-40B4-BE49-F238E27FC236}">
                  <a16:creationId xmlns:a16="http://schemas.microsoft.com/office/drawing/2014/main" id="{D4E3FF97-88CF-474C-B5C2-FE948EBEE349}"/>
                </a:ext>
              </a:extLst>
            </p:cNvPr>
            <p:cNvSpPr/>
            <p:nvPr/>
          </p:nvSpPr>
          <p:spPr bwMode="auto">
            <a:xfrm>
              <a:off x="8758145" y="3323238"/>
              <a:ext cx="219259" cy="211524"/>
            </a:xfrm>
            <a:prstGeom prst="ellipse">
              <a:avLst/>
            </a:prstGeom>
            <a:solidFill>
              <a:schemeClr val="dk1"/>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9CE227EE-E8C9-4FC5-BEA2-C877B6BA508C}"/>
                </a:ext>
              </a:extLst>
            </p:cNvPr>
            <p:cNvCxnSpPr/>
            <p:nvPr/>
          </p:nvCxnSpPr>
          <p:spPr>
            <a:xfrm flipV="1">
              <a:off x="8867775" y="2744788"/>
              <a:ext cx="0" cy="59207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B66E5942-2A03-4561-8277-73C8D79AAD26}"/>
              </a:ext>
            </a:extLst>
          </p:cNvPr>
          <p:cNvSpPr txBox="1"/>
          <p:nvPr/>
        </p:nvSpPr>
        <p:spPr>
          <a:xfrm>
            <a:off x="5603789" y="2584170"/>
            <a:ext cx="984422"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rgbClr val="FF0000"/>
                </a:solidFill>
                <a:effectLst/>
                <a:uLnTx/>
                <a:uFillTx/>
                <a:latin typeface="Segoe UI"/>
                <a:ea typeface="+mn-ea"/>
                <a:cs typeface="+mn-cs"/>
              </a:rPr>
              <a:t>Disaster Hits</a:t>
            </a:r>
          </a:p>
        </p:txBody>
      </p:sp>
      <p:sp>
        <p:nvSpPr>
          <p:cNvPr id="21" name="TextBox 20">
            <a:extLst>
              <a:ext uri="{FF2B5EF4-FFF2-40B4-BE49-F238E27FC236}">
                <a16:creationId xmlns:a16="http://schemas.microsoft.com/office/drawing/2014/main" id="{E31C926B-5E0B-4485-91DC-BCE05B4AE124}"/>
              </a:ext>
            </a:extLst>
          </p:cNvPr>
          <p:cNvSpPr txBox="1"/>
          <p:nvPr/>
        </p:nvSpPr>
        <p:spPr>
          <a:xfrm>
            <a:off x="11164330" y="3902765"/>
            <a:ext cx="327454"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Time</a:t>
            </a:r>
          </a:p>
        </p:txBody>
      </p:sp>
      <p:sp>
        <p:nvSpPr>
          <p:cNvPr id="22" name="Left Brace 21">
            <a:extLst>
              <a:ext uri="{FF2B5EF4-FFF2-40B4-BE49-F238E27FC236}">
                <a16:creationId xmlns:a16="http://schemas.microsoft.com/office/drawing/2014/main" id="{4DC56439-0E99-4199-B281-49D04D0B385B}"/>
              </a:ext>
            </a:extLst>
          </p:cNvPr>
          <p:cNvSpPr/>
          <p:nvPr/>
        </p:nvSpPr>
        <p:spPr>
          <a:xfrm rot="16200000">
            <a:off x="4513413" y="3068831"/>
            <a:ext cx="296563" cy="2674937"/>
          </a:xfrm>
          <a:prstGeom prst="leftBrace">
            <a:avLst>
              <a:gd name="adj1" fmla="val 8333"/>
              <a:gd name="adj2" fmla="val 51669"/>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Left Brace 22">
            <a:extLst>
              <a:ext uri="{FF2B5EF4-FFF2-40B4-BE49-F238E27FC236}">
                <a16:creationId xmlns:a16="http://schemas.microsoft.com/office/drawing/2014/main" id="{4BEA74EB-0B4B-48D2-BA80-134CB85C08E4}"/>
              </a:ext>
            </a:extLst>
          </p:cNvPr>
          <p:cNvSpPr/>
          <p:nvPr/>
        </p:nvSpPr>
        <p:spPr>
          <a:xfrm rot="16200000">
            <a:off x="7382025" y="3070291"/>
            <a:ext cx="296563" cy="2674937"/>
          </a:xfrm>
          <a:prstGeom prst="leftBrace">
            <a:avLst>
              <a:gd name="adj1" fmla="val 8333"/>
              <a:gd name="adj2" fmla="val 48521"/>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26" name="Straight Connector 25">
            <a:extLst>
              <a:ext uri="{FF2B5EF4-FFF2-40B4-BE49-F238E27FC236}">
                <a16:creationId xmlns:a16="http://schemas.microsoft.com/office/drawing/2014/main" id="{AE1420ED-C397-4728-882E-02F865863599}"/>
              </a:ext>
            </a:extLst>
          </p:cNvPr>
          <p:cNvCxnSpPr>
            <a:cxnSpLocks/>
          </p:cNvCxnSpPr>
          <p:nvPr/>
        </p:nvCxnSpPr>
        <p:spPr>
          <a:xfrm>
            <a:off x="6096000" y="3963917"/>
            <a:ext cx="0" cy="1772883"/>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9" name="TextBox 28">
            <a:extLst>
              <a:ext uri="{FF2B5EF4-FFF2-40B4-BE49-F238E27FC236}">
                <a16:creationId xmlns:a16="http://schemas.microsoft.com/office/drawing/2014/main" id="{F47A61D5-6C7C-4D5E-8755-1BB4663DCE77}"/>
              </a:ext>
            </a:extLst>
          </p:cNvPr>
          <p:cNvSpPr txBox="1"/>
          <p:nvPr/>
        </p:nvSpPr>
        <p:spPr>
          <a:xfrm>
            <a:off x="2646725" y="2712613"/>
            <a:ext cx="1354999"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FFFFFF"/>
                </a:solidFill>
                <a:effectLst/>
                <a:uLnTx/>
                <a:uFillTx/>
                <a:latin typeface="Segoe UI"/>
                <a:ea typeface="+mn-ea"/>
                <a:cs typeface="+mn-cs"/>
              </a:rPr>
              <a:t>Recovery Point Objective (RPO)</a:t>
            </a:r>
          </a:p>
        </p:txBody>
      </p:sp>
      <p:sp>
        <p:nvSpPr>
          <p:cNvPr id="32" name="TextBox 31">
            <a:extLst>
              <a:ext uri="{FF2B5EF4-FFF2-40B4-BE49-F238E27FC236}">
                <a16:creationId xmlns:a16="http://schemas.microsoft.com/office/drawing/2014/main" id="{394C293D-F162-42E7-B42F-0FF14ECCA0E9}"/>
              </a:ext>
            </a:extLst>
          </p:cNvPr>
          <p:cNvSpPr txBox="1"/>
          <p:nvPr/>
        </p:nvSpPr>
        <p:spPr>
          <a:xfrm>
            <a:off x="8190275" y="2713526"/>
            <a:ext cx="1354999"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FFFFFF"/>
                </a:solidFill>
                <a:effectLst/>
                <a:uLnTx/>
                <a:uFillTx/>
                <a:latin typeface="Segoe UI"/>
                <a:ea typeface="+mn-ea"/>
                <a:cs typeface="+mn-cs"/>
              </a:rPr>
              <a:t>Recovery Time Objective (RTO)</a:t>
            </a:r>
          </a:p>
        </p:txBody>
      </p:sp>
      <p:grpSp>
        <p:nvGrpSpPr>
          <p:cNvPr id="37" name="Group 36">
            <a:extLst>
              <a:ext uri="{FF2B5EF4-FFF2-40B4-BE49-F238E27FC236}">
                <a16:creationId xmlns:a16="http://schemas.microsoft.com/office/drawing/2014/main" id="{40860F56-1DE1-4EE5-AE42-62BA5285865E}"/>
              </a:ext>
            </a:extLst>
          </p:cNvPr>
          <p:cNvGrpSpPr/>
          <p:nvPr/>
        </p:nvGrpSpPr>
        <p:grpSpPr>
          <a:xfrm>
            <a:off x="3214595" y="3130793"/>
            <a:ext cx="219259" cy="2606007"/>
            <a:chOff x="3214595" y="2731168"/>
            <a:chExt cx="219259" cy="2606007"/>
          </a:xfrm>
        </p:grpSpPr>
        <p:grpSp>
          <p:nvGrpSpPr>
            <p:cNvPr id="19" name="Group 18">
              <a:extLst>
                <a:ext uri="{FF2B5EF4-FFF2-40B4-BE49-F238E27FC236}">
                  <a16:creationId xmlns:a16="http://schemas.microsoft.com/office/drawing/2014/main" id="{512ECADD-9AB0-4118-BFBD-34969F0B477D}"/>
                </a:ext>
              </a:extLst>
            </p:cNvPr>
            <p:cNvGrpSpPr/>
            <p:nvPr/>
          </p:nvGrpSpPr>
          <p:grpSpPr>
            <a:xfrm>
              <a:off x="3214595" y="2731168"/>
              <a:ext cx="219259" cy="803594"/>
              <a:chOff x="3214595" y="2731168"/>
              <a:chExt cx="219259" cy="803594"/>
            </a:xfrm>
          </p:grpSpPr>
          <p:sp>
            <p:nvSpPr>
              <p:cNvPr id="7" name="Oval 6">
                <a:extLst>
                  <a:ext uri="{FF2B5EF4-FFF2-40B4-BE49-F238E27FC236}">
                    <a16:creationId xmlns:a16="http://schemas.microsoft.com/office/drawing/2014/main" id="{56118171-DB29-4E37-A0D0-76E4C1F86B90}"/>
                  </a:ext>
                </a:extLst>
              </p:cNvPr>
              <p:cNvSpPr/>
              <p:nvPr/>
            </p:nvSpPr>
            <p:spPr bwMode="auto">
              <a:xfrm>
                <a:off x="3214595" y="3323238"/>
                <a:ext cx="219259" cy="211524"/>
              </a:xfrm>
              <a:prstGeom prst="ellipse">
                <a:avLst/>
              </a:prstGeom>
              <a:solidFill>
                <a:schemeClr val="dk1"/>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CF699246-E361-4CED-8048-B8B581C1B2F8}"/>
                  </a:ext>
                </a:extLst>
              </p:cNvPr>
              <p:cNvCxnSpPr>
                <a:stCxn id="7" idx="0"/>
              </p:cNvCxnSpPr>
              <p:nvPr/>
            </p:nvCxnSpPr>
            <p:spPr>
              <a:xfrm flipV="1">
                <a:off x="3324225" y="2731168"/>
                <a:ext cx="0" cy="59207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36" name="Straight Connector 35">
              <a:extLst>
                <a:ext uri="{FF2B5EF4-FFF2-40B4-BE49-F238E27FC236}">
                  <a16:creationId xmlns:a16="http://schemas.microsoft.com/office/drawing/2014/main" id="{A6F64D98-6F8D-4C47-AD8F-6CEA655AFCD5}"/>
                </a:ext>
              </a:extLst>
            </p:cNvPr>
            <p:cNvCxnSpPr>
              <a:cxnSpLocks/>
            </p:cNvCxnSpPr>
            <p:nvPr/>
          </p:nvCxnSpPr>
          <p:spPr>
            <a:xfrm flipH="1" flipV="1">
              <a:off x="3322865" y="3533993"/>
              <a:ext cx="1360" cy="180318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cxnSp>
        <p:nvCxnSpPr>
          <p:cNvPr id="42" name="Straight Connector 41">
            <a:extLst>
              <a:ext uri="{FF2B5EF4-FFF2-40B4-BE49-F238E27FC236}">
                <a16:creationId xmlns:a16="http://schemas.microsoft.com/office/drawing/2014/main" id="{7194A292-D85A-4D68-ADE3-2A6961F73560}"/>
              </a:ext>
            </a:extLst>
          </p:cNvPr>
          <p:cNvCxnSpPr>
            <a:cxnSpLocks/>
          </p:cNvCxnSpPr>
          <p:nvPr/>
        </p:nvCxnSpPr>
        <p:spPr>
          <a:xfrm flipV="1">
            <a:off x="8867775" y="3933617"/>
            <a:ext cx="1" cy="180318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9F03368D-B049-4A26-9441-B5CA7738FBED}"/>
              </a:ext>
            </a:extLst>
          </p:cNvPr>
          <p:cNvCxnSpPr>
            <a:cxnSpLocks/>
          </p:cNvCxnSpPr>
          <p:nvPr/>
        </p:nvCxnSpPr>
        <p:spPr>
          <a:xfrm flipV="1">
            <a:off x="3324226" y="1122085"/>
            <a:ext cx="0" cy="10800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a:extLst>
              <a:ext uri="{FF2B5EF4-FFF2-40B4-BE49-F238E27FC236}">
                <a16:creationId xmlns:a16="http://schemas.microsoft.com/office/drawing/2014/main" id="{E6510D5F-C653-49C7-9AF9-10E6E55870BD}"/>
              </a:ext>
            </a:extLst>
          </p:cNvPr>
          <p:cNvCxnSpPr>
            <a:cxnSpLocks/>
          </p:cNvCxnSpPr>
          <p:nvPr/>
        </p:nvCxnSpPr>
        <p:spPr>
          <a:xfrm flipV="1">
            <a:off x="8867775" y="1122085"/>
            <a:ext cx="0" cy="10800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6" name="TextBox 45">
            <a:extLst>
              <a:ext uri="{FF2B5EF4-FFF2-40B4-BE49-F238E27FC236}">
                <a16:creationId xmlns:a16="http://schemas.microsoft.com/office/drawing/2014/main" id="{C34C233B-ADE6-4CFD-A553-895044F5D3DC}"/>
              </a:ext>
            </a:extLst>
          </p:cNvPr>
          <p:cNvSpPr txBox="1"/>
          <p:nvPr/>
        </p:nvSpPr>
        <p:spPr>
          <a:xfrm>
            <a:off x="3324225" y="4574075"/>
            <a:ext cx="2771775"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Data Lost</a:t>
            </a:r>
          </a:p>
        </p:txBody>
      </p:sp>
      <p:sp>
        <p:nvSpPr>
          <p:cNvPr id="47" name="TextBox 46">
            <a:extLst>
              <a:ext uri="{FF2B5EF4-FFF2-40B4-BE49-F238E27FC236}">
                <a16:creationId xmlns:a16="http://schemas.microsoft.com/office/drawing/2014/main" id="{24602780-E975-497D-B769-8510D53D4B80}"/>
              </a:ext>
            </a:extLst>
          </p:cNvPr>
          <p:cNvSpPr txBox="1"/>
          <p:nvPr/>
        </p:nvSpPr>
        <p:spPr>
          <a:xfrm>
            <a:off x="6096000" y="4637032"/>
            <a:ext cx="2771775"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Downtime</a:t>
            </a:r>
          </a:p>
        </p:txBody>
      </p:sp>
      <p:cxnSp>
        <p:nvCxnSpPr>
          <p:cNvPr id="54" name="Straight Connector 53">
            <a:extLst>
              <a:ext uri="{FF2B5EF4-FFF2-40B4-BE49-F238E27FC236}">
                <a16:creationId xmlns:a16="http://schemas.microsoft.com/office/drawing/2014/main" id="{72CC67D1-B60B-4D25-9493-8FE1E674D565}"/>
              </a:ext>
            </a:extLst>
          </p:cNvPr>
          <p:cNvCxnSpPr>
            <a:cxnSpLocks/>
          </p:cNvCxnSpPr>
          <p:nvPr/>
        </p:nvCxnSpPr>
        <p:spPr>
          <a:xfrm>
            <a:off x="6097524" y="1139641"/>
            <a:ext cx="0" cy="1028884"/>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1" name="Rectangle 30">
            <a:extLst>
              <a:ext uri="{FF2B5EF4-FFF2-40B4-BE49-F238E27FC236}">
                <a16:creationId xmlns:a16="http://schemas.microsoft.com/office/drawing/2014/main" id="{2D6BD3E2-B2BC-425A-ABAF-C30882D84FF0}"/>
              </a:ext>
            </a:extLst>
          </p:cNvPr>
          <p:cNvSpPr/>
          <p:nvPr/>
        </p:nvSpPr>
        <p:spPr bwMode="auto">
          <a:xfrm>
            <a:off x="0" y="205157"/>
            <a:ext cx="12192000" cy="7158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Resilience, HA, DR, and Reliability</a:t>
            </a:r>
          </a:p>
        </p:txBody>
      </p:sp>
      <p:cxnSp>
        <p:nvCxnSpPr>
          <p:cNvPr id="33" name="Straight Connector 32">
            <a:extLst>
              <a:ext uri="{FF2B5EF4-FFF2-40B4-BE49-F238E27FC236}">
                <a16:creationId xmlns:a16="http://schemas.microsoft.com/office/drawing/2014/main" id="{B1EDFD4F-E075-4B24-B1F5-90255B540556}"/>
              </a:ext>
            </a:extLst>
          </p:cNvPr>
          <p:cNvCxnSpPr/>
          <p:nvPr/>
        </p:nvCxnSpPr>
        <p:spPr>
          <a:xfrm>
            <a:off x="0" y="93966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662221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D0FC87-B7F7-440A-B64B-B3685F15B5DA}"/>
              </a:ext>
            </a:extLst>
          </p:cNvPr>
          <p:cNvSpPr>
            <a:spLocks noGrp="1"/>
          </p:cNvSpPr>
          <p:nvPr>
            <p:ph sz="quarter" idx="10"/>
          </p:nvPr>
        </p:nvSpPr>
        <p:spPr>
          <a:xfrm>
            <a:off x="584200" y="1333500"/>
            <a:ext cx="11018838" cy="4154984"/>
          </a:xfrm>
        </p:spPr>
        <p:txBody>
          <a:bodyPr/>
          <a:lstStyle/>
          <a:p>
            <a:pPr marL="0" indent="0">
              <a:buNone/>
            </a:pPr>
            <a:r>
              <a:rPr lang="en-US" sz="2400" dirty="0"/>
              <a:t>Resilience vs Disaster Recovery</a:t>
            </a:r>
          </a:p>
          <a:p>
            <a:r>
              <a:rPr lang="en-US" sz="2400" dirty="0"/>
              <a:t>Resilience and Disaster Recovery (DR) are not the same.</a:t>
            </a:r>
          </a:p>
          <a:p>
            <a:r>
              <a:rPr lang="en-US" sz="2400" dirty="0"/>
              <a:t>Customers may have different goals for ongoing resilience than infrequent disaster responses.</a:t>
            </a:r>
          </a:p>
          <a:p>
            <a:r>
              <a:rPr lang="en-US" sz="2400" dirty="0"/>
              <a:t>Don’t assume one solution for both unless they have the same goal</a:t>
            </a:r>
          </a:p>
          <a:p>
            <a:pPr lvl="1"/>
            <a:r>
              <a:rPr lang="en-US" sz="1800" dirty="0"/>
              <a:t>DR frequently has geographic separation requirements which are difficult to deal with in live transactional systems due to imposed network latency.</a:t>
            </a:r>
          </a:p>
          <a:p>
            <a:r>
              <a:rPr lang="en-US" sz="2400" dirty="0"/>
              <a:t>For both resilience and DR, it doesn’t exist if it isn’t tested</a:t>
            </a:r>
          </a:p>
          <a:p>
            <a:pPr lvl="1"/>
            <a:r>
              <a:rPr lang="en-US" sz="1800" dirty="0"/>
              <a:t>Fault injection is a good approach for all reliability measures.</a:t>
            </a:r>
          </a:p>
          <a:p>
            <a:pPr lvl="1"/>
            <a:r>
              <a:rPr lang="en-US" sz="1800" dirty="0"/>
              <a:t>Assume DR must be tested on a live system.  </a:t>
            </a:r>
          </a:p>
          <a:p>
            <a:pPr lvl="2"/>
            <a:r>
              <a:rPr lang="en-US" sz="1400" dirty="0"/>
              <a:t>Often regulatory requirements will mandate this so testability without incurring business impact should be a goal.</a:t>
            </a:r>
          </a:p>
        </p:txBody>
      </p:sp>
      <p:sp>
        <p:nvSpPr>
          <p:cNvPr id="6" name="Rectangle 5">
            <a:extLst>
              <a:ext uri="{FF2B5EF4-FFF2-40B4-BE49-F238E27FC236}">
                <a16:creationId xmlns:a16="http://schemas.microsoft.com/office/drawing/2014/main" id="{45B54B4C-2B13-4E28-903C-D3503FEA345B}"/>
              </a:ext>
            </a:extLst>
          </p:cNvPr>
          <p:cNvSpPr/>
          <p:nvPr/>
        </p:nvSpPr>
        <p:spPr bwMode="auto">
          <a:xfrm>
            <a:off x="0" y="205157"/>
            <a:ext cx="12192000" cy="7158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Resilience, HA, DR, and Reliability</a:t>
            </a:r>
          </a:p>
        </p:txBody>
      </p:sp>
      <p:cxnSp>
        <p:nvCxnSpPr>
          <p:cNvPr id="7" name="Straight Connector 6">
            <a:extLst>
              <a:ext uri="{FF2B5EF4-FFF2-40B4-BE49-F238E27FC236}">
                <a16:creationId xmlns:a16="http://schemas.microsoft.com/office/drawing/2014/main" id="{D459FE1E-4D5D-44ED-815C-2725EA72C270}"/>
              </a:ext>
            </a:extLst>
          </p:cNvPr>
          <p:cNvCxnSpPr/>
          <p:nvPr/>
        </p:nvCxnSpPr>
        <p:spPr>
          <a:xfrm>
            <a:off x="0" y="93966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59030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B51B6F-A6B6-4C5C-87D8-20DB1C857613}"/>
              </a:ext>
            </a:extLst>
          </p:cNvPr>
          <p:cNvSpPr>
            <a:spLocks noGrp="1"/>
          </p:cNvSpPr>
          <p:nvPr>
            <p:ph type="title"/>
          </p:nvPr>
        </p:nvSpPr>
        <p:spPr>
          <a:xfrm>
            <a:off x="726928" y="815161"/>
            <a:ext cx="11306469" cy="795089"/>
          </a:xfrm>
        </p:spPr>
        <p:txBody>
          <a:bodyPr/>
          <a:lstStyle/>
          <a:p>
            <a:r>
              <a:rPr lang="en-US" sz="3600" dirty="0"/>
              <a:t>What are you building?</a:t>
            </a:r>
            <a:br>
              <a:rPr lang="en-US"/>
            </a:br>
            <a:r>
              <a:rPr lang="en-US" sz="2800" dirty="0">
                <a:solidFill>
                  <a:schemeClr val="tx2"/>
                </a:solidFill>
                <a:latin typeface="Segoe UI Semilight" panose="020B0402040204020203" pitchFamily="34" charset="0"/>
                <a:cs typeface="Segoe UI Semilight" panose="020B0402040204020203" pitchFamily="34" charset="0"/>
              </a:rPr>
              <a:t>Your cloud foundation supports the construction of a</a:t>
            </a:r>
            <a:r>
              <a:rPr lang="en-US" sz="2800" dirty="0">
                <a:solidFill>
                  <a:schemeClr val="tx1"/>
                </a:solidFill>
                <a:latin typeface="Segoe UI Semilight" panose="020B0402040204020203" pitchFamily="34" charset="0"/>
                <a:cs typeface="Segoe UI Semilight" panose="020B0402040204020203" pitchFamily="34" charset="0"/>
              </a:rPr>
              <a:t>—</a:t>
            </a:r>
          </a:p>
        </p:txBody>
      </p:sp>
      <p:pic>
        <p:nvPicPr>
          <p:cNvPr id="4" name="Picture 3" descr="Photo of a house">
            <a:extLst>
              <a:ext uri="{FF2B5EF4-FFF2-40B4-BE49-F238E27FC236}">
                <a16:creationId xmlns:a16="http://schemas.microsoft.com/office/drawing/2014/main" id="{852EF09E-CB16-487C-BF9A-3B98D7386C49}"/>
              </a:ext>
            </a:extLst>
          </p:cNvPr>
          <p:cNvPicPr>
            <a:picLocks noChangeAspect="1"/>
          </p:cNvPicPr>
          <p:nvPr/>
        </p:nvPicPr>
        <p:blipFill>
          <a:blip r:embed="rId3"/>
          <a:srcRect/>
          <a:stretch/>
        </p:blipFill>
        <p:spPr>
          <a:xfrm>
            <a:off x="695947" y="2075688"/>
            <a:ext cx="3502381" cy="3502381"/>
          </a:xfrm>
          <a:prstGeom prst="rect">
            <a:avLst/>
          </a:prstGeom>
        </p:spPr>
      </p:pic>
      <p:sp>
        <p:nvSpPr>
          <p:cNvPr id="17" name="Rectangle 16">
            <a:extLst>
              <a:ext uri="{FF2B5EF4-FFF2-40B4-BE49-F238E27FC236}">
                <a16:creationId xmlns:a16="http://schemas.microsoft.com/office/drawing/2014/main" id="{A201AC7E-5B2B-4964-9A56-CF3C4C955299}"/>
              </a:ext>
            </a:extLst>
          </p:cNvPr>
          <p:cNvSpPr/>
          <p:nvPr/>
        </p:nvSpPr>
        <p:spPr bwMode="auto">
          <a:xfrm>
            <a:off x="695947"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House</a:t>
            </a:r>
          </a:p>
        </p:txBody>
      </p:sp>
      <p:pic>
        <p:nvPicPr>
          <p:cNvPr id="6" name="Picture 5" descr="Photo of a bridge">
            <a:extLst>
              <a:ext uri="{FF2B5EF4-FFF2-40B4-BE49-F238E27FC236}">
                <a16:creationId xmlns:a16="http://schemas.microsoft.com/office/drawing/2014/main" id="{85210BD3-DA1F-4E63-8C7A-88BBFAC03600}"/>
              </a:ext>
            </a:extLst>
          </p:cNvPr>
          <p:cNvPicPr>
            <a:picLocks noChangeAspect="1"/>
          </p:cNvPicPr>
          <p:nvPr/>
        </p:nvPicPr>
        <p:blipFill>
          <a:blip r:embed="rId4"/>
          <a:srcRect/>
          <a:stretch/>
        </p:blipFill>
        <p:spPr>
          <a:xfrm>
            <a:off x="7993672" y="2075688"/>
            <a:ext cx="3502381" cy="3502381"/>
          </a:xfrm>
          <a:prstGeom prst="rect">
            <a:avLst/>
          </a:prstGeom>
        </p:spPr>
      </p:pic>
      <p:sp>
        <p:nvSpPr>
          <p:cNvPr id="20" name="Rectangle 19">
            <a:extLst>
              <a:ext uri="{FF2B5EF4-FFF2-40B4-BE49-F238E27FC236}">
                <a16:creationId xmlns:a16="http://schemas.microsoft.com/office/drawing/2014/main" id="{FECC8C4A-A0E1-4653-BD7D-FB48A98A2FAD}"/>
              </a:ext>
            </a:extLst>
          </p:cNvPr>
          <p:cNvSpPr/>
          <p:nvPr/>
        </p:nvSpPr>
        <p:spPr bwMode="auto">
          <a:xfrm>
            <a:off x="7993674"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Bridge</a:t>
            </a:r>
          </a:p>
        </p:txBody>
      </p:sp>
      <p:pic>
        <p:nvPicPr>
          <p:cNvPr id="9" name="Picture 8" descr="Photo of a stadium">
            <a:extLst>
              <a:ext uri="{FF2B5EF4-FFF2-40B4-BE49-F238E27FC236}">
                <a16:creationId xmlns:a16="http://schemas.microsoft.com/office/drawing/2014/main" id="{884BE44D-D38D-4F54-AB6D-312E3640C83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2968" r="12720"/>
          <a:stretch/>
        </p:blipFill>
        <p:spPr>
          <a:xfrm>
            <a:off x="4344811" y="2075688"/>
            <a:ext cx="3502381" cy="3502381"/>
          </a:xfrm>
          <a:prstGeom prst="rect">
            <a:avLst/>
          </a:prstGeom>
        </p:spPr>
      </p:pic>
      <p:sp>
        <p:nvSpPr>
          <p:cNvPr id="19" name="Rectangle 18">
            <a:extLst>
              <a:ext uri="{FF2B5EF4-FFF2-40B4-BE49-F238E27FC236}">
                <a16:creationId xmlns:a16="http://schemas.microsoft.com/office/drawing/2014/main" id="{656FB57C-2788-4144-B02B-E1B640F37C37}"/>
              </a:ext>
            </a:extLst>
          </p:cNvPr>
          <p:cNvSpPr/>
          <p:nvPr/>
        </p:nvSpPr>
        <p:spPr bwMode="auto">
          <a:xfrm>
            <a:off x="4344403"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tadium</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81490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1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843051"/>
            <a:ext cx="10824882" cy="57726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Review the Reliability Pillar from Well Architected. If it’s not measurable, it’s not actionable. Define the RTO and RPO requirements for each workload; if you can’t then assign a default.</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Eval and plan application operations with reduced functionality or degraded performance during an outage.</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Eval workload suitability for Availability Zones or availability sets. Not all Avail. Zones are equal – always measure latency.</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What about consistent backups for apps and data?</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Prevent an “</a:t>
            </a:r>
            <a:r>
              <a:rPr lang="en-US" sz="2000" spc="-50" dirty="0" err="1">
                <a:ln w="3175">
                  <a:noFill/>
                </a:ln>
                <a:solidFill>
                  <a:srgbClr val="FFFFFF"/>
                </a:solidFill>
                <a:latin typeface="Segoe UI Semibold"/>
                <a:cs typeface="Segoe UI" pitchFamily="34" charset="0"/>
              </a:rPr>
              <a:t>Ooops</a:t>
            </a:r>
            <a:r>
              <a:rPr lang="en-US" sz="2000" spc="-50" dirty="0">
                <a:ln w="3175">
                  <a:noFill/>
                </a:ln>
                <a:solidFill>
                  <a:srgbClr val="FFFFFF"/>
                </a:solidFill>
                <a:latin typeface="Segoe UI Semibold"/>
                <a:cs typeface="Segoe UI" pitchFamily="34" charset="0"/>
              </a:rPr>
              <a:t>!” moment. Use resource locks to prevent accidental deletion of critical shared services. Prevention is better than cure. Alternatively use “</a:t>
            </a:r>
            <a:r>
              <a:rPr lang="en-US" sz="2000" spc="-50" dirty="0" err="1">
                <a:ln w="3175">
                  <a:noFill/>
                </a:ln>
                <a:solidFill>
                  <a:srgbClr val="FFFFFF"/>
                </a:solidFill>
                <a:latin typeface="Segoe UI Semibold"/>
                <a:cs typeface="Segoe UI" pitchFamily="34" charset="0"/>
              </a:rPr>
              <a:t>DenyAction</a:t>
            </a:r>
            <a:r>
              <a:rPr lang="en-US" sz="2000" spc="-50" dirty="0">
                <a:ln w="3175">
                  <a:noFill/>
                </a:ln>
                <a:solidFill>
                  <a:srgbClr val="FFFFFF"/>
                </a:solidFill>
                <a:latin typeface="Segoe UI Semibold"/>
                <a:cs typeface="Segoe UI" pitchFamily="34" charset="0"/>
              </a:rPr>
              <a:t>” in </a:t>
            </a:r>
            <a:r>
              <a:rPr lang="en-US" sz="2000" spc="-50">
                <a:ln w="3175">
                  <a:noFill/>
                </a:ln>
                <a:solidFill>
                  <a:srgbClr val="FFFFFF"/>
                </a:solidFill>
                <a:latin typeface="Segoe UI Semibold"/>
                <a:cs typeface="Segoe UI" pitchFamily="34" charset="0"/>
              </a:rPr>
              <a:t>Azure Policy.</a:t>
            </a:r>
            <a:endParaRPr lang="en-US" sz="2000" spc="-50" dirty="0">
              <a:ln w="3175">
                <a:noFill/>
              </a:ln>
              <a:solidFill>
                <a:srgbClr val="FFFFFF"/>
              </a:solidFill>
              <a:latin typeface="Segoe UI Semibold"/>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Employ ASR for Azure-to-Azure VM DR scenarios.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native PaaS DR capabilities and Azure-native backup capabilities.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multiple regions and peering locations for ExpressRoute connectivity.</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Avoid using overlapping IP address ranges for production and DR sites.</a:t>
            </a:r>
          </a:p>
          <a:p>
            <a:pPr lvl="0" defTabSz="914102" fontAlgn="base">
              <a:lnSpc>
                <a:spcPct val="90000"/>
              </a:lnSpc>
              <a:spcBef>
                <a:spcPts val="588"/>
              </a:spcBef>
              <a:spcAft>
                <a:spcPct val="0"/>
              </a:spcAft>
              <a:defRPr/>
            </a:pPr>
            <a:endParaRPr lang="en-US" sz="2000" spc="-50" dirty="0">
              <a:ln w="3175">
                <a:noFill/>
              </a:ln>
              <a:solidFill>
                <a:srgbClr val="FFFFFF"/>
              </a:solidFill>
              <a:latin typeface="Segoe UI Semibold"/>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lang="en-US" sz="2000" spc="-50" dirty="0">
              <a:ln w="3175">
                <a:noFill/>
              </a:ln>
              <a:solidFill>
                <a:srgbClr val="FFFFFF"/>
              </a:solidFill>
              <a:latin typeface="Segoe UI Semibold"/>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Business Continuity and Disaster Recovery</a:t>
            </a:r>
          </a:p>
          <a:p>
            <a:pPr marL="0" marR="0" lvl="0" indent="0" defTabSz="914102" rtl="0" eaLnBrk="1" fontAlgn="base" latinLnBrk="0" hangingPunct="1">
              <a:lnSpc>
                <a:spcPct val="90000"/>
              </a:lnSpc>
              <a:spcBef>
                <a:spcPts val="588"/>
              </a:spcBef>
              <a:spcAft>
                <a:spcPct val="0"/>
              </a:spcAft>
              <a:buClrTx/>
              <a:buSzTx/>
              <a:buFontTx/>
              <a:buNone/>
              <a:tabLst/>
              <a:defRPr/>
            </a:pPr>
            <a:r>
              <a:rPr lang="en-US" sz="3600" spc="-50" dirty="0">
                <a:ln w="3175">
                  <a:noFill/>
                </a:ln>
                <a:solidFill>
                  <a:srgbClr val="FFFFFF"/>
                </a:solidFill>
                <a:latin typeface="Segoe UI Semibold"/>
                <a:cs typeface="Segoe UI" pitchFamily="34" charset="0"/>
              </a:rPr>
              <a:t>Considerations and </a:t>
            </a: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991166745"/>
      </p:ext>
    </p:extLst>
  </p:cSld>
  <p:clrMapOvr>
    <a:overrideClrMapping bg1="dk1" tx1="lt1" bg2="dk2" tx2="lt2" accent1="accent1" accent2="accent2" accent3="accent3" accent4="accent4" accent5="accent5" accent6="accent6" hlink="hlink" folHlink="folHlink"/>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91808" y="971050"/>
            <a:ext cx="2668913" cy="2839636"/>
          </a:xfrm>
          <a:prstGeom prst="rect">
            <a:avLst/>
          </a:prstGeom>
        </p:spPr>
        <p:txBody>
          <a:bodyPr wrap="square" anchor="t">
            <a:normAutofit/>
          </a:bodyPr>
          <a:lstStyle/>
          <a:p>
            <a:r>
              <a:rPr lang="en-GB" dirty="0"/>
              <a:t>Governance</a:t>
            </a:r>
            <a:br>
              <a:rPr lang="en-GB" dirty="0"/>
            </a:br>
            <a:endParaRPr lang="en-GB" dirty="0"/>
          </a:p>
        </p:txBody>
      </p:sp>
      <p:sp>
        <p:nvSpPr>
          <p:cNvPr id="6" name="TextBox 5">
            <a:extLst>
              <a:ext uri="{FF2B5EF4-FFF2-40B4-BE49-F238E27FC236}">
                <a16:creationId xmlns:a16="http://schemas.microsoft.com/office/drawing/2014/main" id="{04FD033E-A3FA-41F2-B95F-D74A0F0A8549}"/>
              </a:ext>
            </a:extLst>
          </p:cNvPr>
          <p:cNvSpPr txBox="1"/>
          <p:nvPr/>
        </p:nvSpPr>
        <p:spPr>
          <a:xfrm>
            <a:off x="4708739" y="4052359"/>
            <a:ext cx="7013886" cy="1277273"/>
          </a:xfrm>
          <a:prstGeom prst="rect">
            <a:avLst/>
          </a:prstGeom>
          <a:noFill/>
        </p:spPr>
        <p:txBody>
          <a:bodyPr wrap="square">
            <a:spAutoFit/>
          </a:bodyPr>
          <a:lstStyle/>
          <a:p>
            <a:pPr algn="l">
              <a:spcBef>
                <a:spcPts val="600"/>
              </a:spcBef>
            </a:pPr>
            <a:r>
              <a:rPr lang="en-US" b="0" i="0" dirty="0">
                <a:solidFill>
                  <a:srgbClr val="171717"/>
                </a:solidFill>
                <a:effectLst/>
                <a:latin typeface="Segoe UI" panose="020B0502040204020203" pitchFamily="34" charset="0"/>
              </a:rPr>
              <a:t>Azure governance establishes the tooling needed to support cloud governance, compliance auditing, and automated guardrails.</a:t>
            </a:r>
          </a:p>
          <a:p>
            <a:pPr algn="l">
              <a:spcBef>
                <a:spcPts val="600"/>
              </a:spcBef>
            </a:pPr>
            <a:r>
              <a:rPr lang="en-US" b="0" i="0" dirty="0">
                <a:solidFill>
                  <a:srgbClr val="171717"/>
                </a:solidFill>
                <a:effectLst/>
                <a:latin typeface="Segoe UI" panose="020B0502040204020203" pitchFamily="34" charset="0"/>
              </a:rPr>
              <a:t>Governance provides mechanisms and processes for maintaining control over platforms, applications, and resources in Azure.</a:t>
            </a:r>
          </a:p>
        </p:txBody>
      </p:sp>
      <p:grpSp>
        <p:nvGrpSpPr>
          <p:cNvPr id="2" name="Group 1">
            <a:extLst>
              <a:ext uri="{FF2B5EF4-FFF2-40B4-BE49-F238E27FC236}">
                <a16:creationId xmlns:a16="http://schemas.microsoft.com/office/drawing/2014/main" id="{3ED0F331-2272-42FE-84A8-662DCF8B164B}"/>
              </a:ext>
            </a:extLst>
          </p:cNvPr>
          <p:cNvGrpSpPr/>
          <p:nvPr/>
        </p:nvGrpSpPr>
        <p:grpSpPr>
          <a:xfrm>
            <a:off x="384828" y="778930"/>
            <a:ext cx="914859" cy="914859"/>
            <a:chOff x="5638570" y="2971571"/>
            <a:chExt cx="914859" cy="914859"/>
          </a:xfrm>
        </p:grpSpPr>
        <p:sp>
          <p:nvSpPr>
            <p:cNvPr id="5" name="Oval 4">
              <a:extLst>
                <a:ext uri="{FF2B5EF4-FFF2-40B4-BE49-F238E27FC236}">
                  <a16:creationId xmlns:a16="http://schemas.microsoft.com/office/drawing/2014/main" id="{5174235B-C9F8-4754-A43D-0E6EF5DE5CD6}"/>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Gears">
              <a:extLst>
                <a:ext uri="{FF2B5EF4-FFF2-40B4-BE49-F238E27FC236}">
                  <a16:creationId xmlns:a16="http://schemas.microsoft.com/office/drawing/2014/main" id="{01101B7C-FD9E-42D2-9884-33806097F522}"/>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1" name="Picture 10">
            <a:extLst>
              <a:ext uri="{FF2B5EF4-FFF2-40B4-BE49-F238E27FC236}">
                <a16:creationId xmlns:a16="http://schemas.microsoft.com/office/drawing/2014/main" id="{0B56B43A-9AE2-93F0-787B-4D0F3097644D}"/>
              </a:ext>
            </a:extLst>
          </p:cNvPr>
          <p:cNvPicPr>
            <a:picLocks noChangeAspect="1"/>
          </p:cNvPicPr>
          <p:nvPr/>
        </p:nvPicPr>
        <p:blipFill>
          <a:blip r:embed="rId5"/>
          <a:stretch>
            <a:fillRect/>
          </a:stretch>
        </p:blipFill>
        <p:spPr>
          <a:xfrm>
            <a:off x="4593501" y="1089790"/>
            <a:ext cx="7342551" cy="2763587"/>
          </a:xfrm>
          <a:prstGeom prst="rect">
            <a:avLst/>
          </a:prstGeom>
        </p:spPr>
      </p:pic>
    </p:spTree>
    <p:extLst>
      <p:ext uri="{BB962C8B-B14F-4D97-AF65-F5344CB8AC3E}">
        <p14:creationId xmlns:p14="http://schemas.microsoft.com/office/powerpoint/2010/main" val="342661385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953583" y="3187035"/>
            <a:ext cx="10824882" cy="17561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Change advisory review boards might hinder </a:t>
            </a:r>
            <a:r>
              <a:rPr lang="en-US" sz="2000" spc="-50">
                <a:ln w="3175">
                  <a:noFill/>
                </a:ln>
                <a:solidFill>
                  <a:srgbClr val="FFFFFF"/>
                </a:solidFill>
                <a:latin typeface="Segoe UI Semibold"/>
                <a:cs typeface="Segoe UI" pitchFamily="34" charset="0"/>
              </a:rPr>
              <a:t>an organization’s </a:t>
            </a:r>
            <a:r>
              <a:rPr lang="en-US" sz="2000" spc="-50" dirty="0">
                <a:ln w="3175">
                  <a:noFill/>
                </a:ln>
                <a:solidFill>
                  <a:srgbClr val="FFFFFF"/>
                </a:solidFill>
                <a:latin typeface="Segoe UI Semibold"/>
                <a:cs typeface="Segoe UI" pitchFamily="34" charset="0"/>
              </a:rPr>
              <a:t>innovation and business agility.</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Azure Policy increases workload efficiency by replacing such reviews with automated guardrails and adherence audits.</a:t>
            </a:r>
          </a:p>
          <a:p>
            <a:pPr lvl="0" defTabSz="914102" fontAlgn="base">
              <a:lnSpc>
                <a:spcPct val="90000"/>
              </a:lnSpc>
              <a:spcBef>
                <a:spcPts val="588"/>
              </a:spcBef>
              <a:spcAft>
                <a:spcPct val="0"/>
              </a:spcAft>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Governance</a:t>
            </a:r>
          </a:p>
          <a:p>
            <a:pPr marL="0" marR="0" lvl="0" indent="0" defTabSz="914102" rtl="0" eaLnBrk="1" fontAlgn="base" latinLnBrk="0" hangingPunct="1">
              <a:lnSpc>
                <a:spcPct val="90000"/>
              </a:lnSpc>
              <a:spcBef>
                <a:spcPts val="588"/>
              </a:spcBef>
              <a:spcAft>
                <a:spcPct val="0"/>
              </a:spcAft>
              <a:buClrTx/>
              <a:buSzTx/>
              <a:buFontTx/>
              <a:buNone/>
              <a:tabLst/>
              <a:defRPr/>
            </a:pPr>
            <a:r>
              <a:rPr lang="en-US" sz="3600" spc="-50" dirty="0">
                <a:ln w="3175">
                  <a:noFill/>
                </a:ln>
                <a:solidFill>
                  <a:srgbClr val="FFFFFF"/>
                </a:solidFill>
                <a:latin typeface="Segoe UI Semibold"/>
                <a:cs typeface="Segoe UI" pitchFamily="34" charset="0"/>
              </a:rPr>
              <a:t>Going faster, whilst maintaining control and stability.</a:t>
            </a:r>
            <a:endPar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3221375824"/>
      </p:ext>
    </p:extLst>
  </p:cSld>
  <p:clrMapOvr>
    <a:overrideClrMapping bg1="dk1" tx1="lt1" bg2="dk2" tx2="lt2" accent1="accent1" accent2="accent2" accent3="accent3" accent4="accent4" accent5="accent5" accent6="accent6" hlink="hlink" folHlink="folHlink"/>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843051"/>
            <a:ext cx="10824882" cy="45568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Determine what Azure policies are needed based on your business controls or compliance regulations. Use the policies included in the ALZ Accelerator as a stating point.</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How is the organization’s cost and recharging model structured? What are the key data points required to accurately see cloud services spend? How will this be reflected in Tags?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Azure Cost Management + Billing might help support ongoing governance cost and spending in Azure, or other </a:t>
            </a:r>
            <a:r>
              <a:rPr lang="en-US" sz="2000" spc="-50" dirty="0" err="1">
                <a:ln w="3175">
                  <a:noFill/>
                </a:ln>
                <a:solidFill>
                  <a:srgbClr val="FFFFFF"/>
                </a:solidFill>
                <a:latin typeface="Segoe UI Semibold"/>
                <a:cs typeface="Segoe UI" pitchFamily="34" charset="0"/>
              </a:rPr>
              <a:t>multicloud</a:t>
            </a:r>
            <a:r>
              <a:rPr lang="en-US" sz="2000" spc="-50" dirty="0">
                <a:ln w="3175">
                  <a:noFill/>
                </a:ln>
                <a:solidFill>
                  <a:srgbClr val="FFFFFF"/>
                </a:solidFill>
                <a:latin typeface="Segoe UI Semibold"/>
                <a:cs typeface="Segoe UI" pitchFamily="34" charset="0"/>
              </a:rPr>
              <a:t> environments.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What are the groups of resources in the environment? These groups can share configuration characteristics that might be required to help stay consistent.</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What tools and guardrails need to be enforced across the environment as part of a security baseline? And who might be notified when deviations are found?</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Who might have access to audit logs for identity and access management? Who might be notified when suspicious sign-in events occur? Consider using AAD reports to govern activity.</a:t>
            </a: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Governance Design Area</a:t>
            </a:r>
          </a:p>
          <a:p>
            <a:pPr marL="0" marR="0" lvl="0" indent="0" defTabSz="914102" rtl="0" eaLnBrk="1" fontAlgn="base" latinLnBrk="0" hangingPunct="1">
              <a:lnSpc>
                <a:spcPct val="90000"/>
              </a:lnSpc>
              <a:spcBef>
                <a:spcPts val="588"/>
              </a:spcBef>
              <a:spcAft>
                <a:spcPct val="0"/>
              </a:spcAft>
              <a:buClrTx/>
              <a:buSzTx/>
              <a:buFontTx/>
              <a:buNone/>
              <a:tabLst/>
              <a:defRPr/>
            </a:pPr>
            <a:r>
              <a:rPr lang="en-US" sz="3600" spc="-50">
                <a:ln w="3175">
                  <a:noFill/>
                </a:ln>
                <a:solidFill>
                  <a:srgbClr val="FFFFFF"/>
                </a:solidFill>
                <a:latin typeface="Segoe UI Semibold"/>
                <a:cs typeface="Segoe UI" pitchFamily="34" charset="0"/>
              </a:rPr>
              <a:t>Considerations</a:t>
            </a:r>
            <a:endPar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2663082499"/>
      </p:ext>
    </p:extLst>
  </p:cSld>
  <p:clrMapOvr>
    <a:overrideClrMapping bg1="dk1" tx1="lt1" bg2="dk2" tx2="lt2" accent1="accent1" accent2="accent2" accent3="accent3" accent4="accent4" accent5="accent5" accent6="accent6" hlink="hlink" folHlink="folHlink"/>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843051"/>
            <a:ext cx="10824882" cy="32950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Identify required Azure tags and use </a:t>
            </a:r>
            <a:r>
              <a:rPr lang="en-US" sz="2000" spc="-50">
                <a:ln w="3175">
                  <a:noFill/>
                </a:ln>
                <a:solidFill>
                  <a:srgbClr val="FFFFFF"/>
                </a:solidFill>
                <a:latin typeface="Segoe UI Semibold"/>
                <a:cs typeface="Segoe UI" pitchFamily="34" charset="0"/>
              </a:rPr>
              <a:t>the modify policy </a:t>
            </a:r>
            <a:r>
              <a:rPr lang="en-US" sz="2000" spc="-50" dirty="0">
                <a:ln w="3175">
                  <a:noFill/>
                </a:ln>
                <a:solidFill>
                  <a:srgbClr val="FFFFFF"/>
                </a:solidFill>
                <a:latin typeface="Segoe UI Semibold"/>
                <a:cs typeface="Segoe UI" pitchFamily="34" charset="0"/>
              </a:rPr>
              <a:t>mode to enforce usage. Use the tagging strategy article as a starting point.</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Map regulatory and compliance requirements to Azure Policy definitions and Azure role assignments. Establish Azure Policy definitions at the intermediate root management group as they might be assigned at inherited scopes.</a:t>
            </a:r>
          </a:p>
          <a:p>
            <a:pPr marL="342900" lvl="0" indent="-342900" defTabSz="914102" fontAlgn="base">
              <a:lnSpc>
                <a:spcPct val="90000"/>
              </a:lnSpc>
              <a:spcBef>
                <a:spcPts val="588"/>
              </a:spcBef>
              <a:spcAft>
                <a:spcPct val="0"/>
              </a:spcAft>
              <a:buFont typeface="Arial" panose="020B0604020202020204" pitchFamily="34" charset="0"/>
              <a:buChar char="•"/>
              <a:defRPr/>
            </a:pPr>
            <a:r>
              <a:rPr lang="en-US" sz="2000" spc="-50" dirty="0">
                <a:ln w="3175">
                  <a:noFill/>
                </a:ln>
                <a:solidFill>
                  <a:srgbClr val="FFFFFF"/>
                </a:solidFill>
                <a:latin typeface="Segoe UI Semibold"/>
                <a:cs typeface="Segoe UI" pitchFamily="34" charset="0"/>
              </a:rPr>
              <a:t>Use built-in policies to minimize operational overhead.</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Azure Cost Management + Billing to implement financial oversight on resources in your environment. Use tags in Azure to append metadata to resources, which might enable granular analysis of spend (such as cost center, environment, project, owner, etc.).</a:t>
            </a:r>
          </a:p>
          <a:p>
            <a:pPr marL="342900" lvl="0" indent="-342900" defTabSz="914102" fontAlgn="base">
              <a:lnSpc>
                <a:spcPct val="90000"/>
              </a:lnSpc>
              <a:spcBef>
                <a:spcPts val="588"/>
              </a:spcBef>
              <a:spcAft>
                <a:spcPct val="0"/>
              </a:spcAft>
              <a:buFont typeface="Arial" panose="020B0604020202020204" pitchFamily="34" charset="0"/>
              <a:buChar char="•"/>
              <a:defRPr/>
            </a:pP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Governance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3846288735"/>
      </p:ext>
    </p:extLst>
  </p:cSld>
  <p:clrMapOvr>
    <a:overrideClrMapping bg1="dk1" tx1="lt1" bg2="dk2" tx2="lt2" accent1="accent1" accent2="accent2" accent3="accent3" accent4="accent4" accent5="accent5" accent6="accent6" hlink="hlink" folHlink="folHlink"/>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525803" y="414648"/>
            <a:ext cx="2668913" cy="2839636"/>
          </a:xfrm>
          <a:prstGeom prst="rect">
            <a:avLst/>
          </a:prstGeom>
        </p:spPr>
        <p:txBody>
          <a:bodyPr wrap="square" anchor="t">
            <a:normAutofit/>
          </a:bodyPr>
          <a:lstStyle/>
          <a:p>
            <a:r>
              <a:rPr lang="en-GB" dirty="0"/>
              <a:t>Platform Automation &amp; DevOps</a:t>
            </a:r>
            <a:br>
              <a:rPr lang="en-GB" dirty="0"/>
            </a:br>
            <a:endParaRPr lang="en-GB" dirty="0"/>
          </a:p>
        </p:txBody>
      </p:sp>
      <p:sp>
        <p:nvSpPr>
          <p:cNvPr id="6" name="TextBox 5">
            <a:extLst>
              <a:ext uri="{FF2B5EF4-FFF2-40B4-BE49-F238E27FC236}">
                <a16:creationId xmlns:a16="http://schemas.microsoft.com/office/drawing/2014/main" id="{04FD033E-A3FA-41F2-B95F-D74A0F0A8549}"/>
              </a:ext>
            </a:extLst>
          </p:cNvPr>
          <p:cNvSpPr txBox="1"/>
          <p:nvPr/>
        </p:nvSpPr>
        <p:spPr>
          <a:xfrm>
            <a:off x="4621848" y="4648820"/>
            <a:ext cx="7013886" cy="923330"/>
          </a:xfrm>
          <a:prstGeom prst="rect">
            <a:avLst/>
          </a:prstGeom>
          <a:noFill/>
        </p:spPr>
        <p:txBody>
          <a:bodyPr wrap="square">
            <a:spAutoFit/>
          </a:bodyPr>
          <a:lstStyle/>
          <a:p>
            <a:pPr algn="l"/>
            <a:r>
              <a:rPr lang="en-US" b="0" i="0" dirty="0">
                <a:solidFill>
                  <a:srgbClr val="171717"/>
                </a:solidFill>
                <a:effectLst/>
                <a:latin typeface="Segoe UI" panose="020B0502040204020203" pitchFamily="34" charset="0"/>
              </a:rPr>
              <a:t>Platform automation and DevOps evaluate opportunities to modernize your approach to environmental deployment with infrastructure as code options.</a:t>
            </a:r>
          </a:p>
        </p:txBody>
      </p:sp>
      <p:grpSp>
        <p:nvGrpSpPr>
          <p:cNvPr id="2" name="Group 1">
            <a:extLst>
              <a:ext uri="{FF2B5EF4-FFF2-40B4-BE49-F238E27FC236}">
                <a16:creationId xmlns:a16="http://schemas.microsoft.com/office/drawing/2014/main" id="{3ED0F331-2272-42FE-84A8-662DCF8B164B}"/>
              </a:ext>
            </a:extLst>
          </p:cNvPr>
          <p:cNvGrpSpPr/>
          <p:nvPr/>
        </p:nvGrpSpPr>
        <p:grpSpPr>
          <a:xfrm>
            <a:off x="384828" y="778930"/>
            <a:ext cx="914859" cy="914859"/>
            <a:chOff x="5638570" y="2971571"/>
            <a:chExt cx="914859" cy="914859"/>
          </a:xfrm>
        </p:grpSpPr>
        <p:sp>
          <p:nvSpPr>
            <p:cNvPr id="5" name="Oval 4">
              <a:extLst>
                <a:ext uri="{FF2B5EF4-FFF2-40B4-BE49-F238E27FC236}">
                  <a16:creationId xmlns:a16="http://schemas.microsoft.com/office/drawing/2014/main" id="{5174235B-C9F8-4754-A43D-0E6EF5DE5CD6}"/>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Gears">
              <a:extLst>
                <a:ext uri="{FF2B5EF4-FFF2-40B4-BE49-F238E27FC236}">
                  <a16:creationId xmlns:a16="http://schemas.microsoft.com/office/drawing/2014/main" id="{01101B7C-FD9E-42D2-9884-33806097F522}"/>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0242" name="Picture 2" descr="CAF enterprise-scale landing zone architecture">
            <a:extLst>
              <a:ext uri="{FF2B5EF4-FFF2-40B4-BE49-F238E27FC236}">
                <a16:creationId xmlns:a16="http://schemas.microsoft.com/office/drawing/2014/main" id="{EB8CABBA-279A-4859-B956-9E9B0BD8D44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4237" t="14235" r="-5667" b="36504"/>
          <a:stretch/>
        </p:blipFill>
        <p:spPr bwMode="auto">
          <a:xfrm>
            <a:off x="5846617" y="177855"/>
            <a:ext cx="4564349" cy="416888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594C5622-1D57-4905-A461-8BB27722AFED}"/>
              </a:ext>
            </a:extLst>
          </p:cNvPr>
          <p:cNvSpPr/>
          <p:nvPr/>
        </p:nvSpPr>
        <p:spPr bwMode="auto">
          <a:xfrm>
            <a:off x="6579279" y="971050"/>
            <a:ext cx="3379368" cy="2029845"/>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4560903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500888"/>
            <a:ext cx="10824882" cy="54340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Determine the DevOps practices your team should implement first based on their current skilling, and design a roadmap to incrementally apply new practices that help your team improve their DevOps metrics. Investing in engineering capabilities and resources is critical.</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err="1">
                <a:ln w="3175">
                  <a:noFill/>
                </a:ln>
                <a:solidFill>
                  <a:srgbClr val="FFFFFF"/>
                </a:solidFill>
                <a:effectLst/>
                <a:uLnTx/>
                <a:uFillTx/>
                <a:latin typeface="Segoe UI Semibold"/>
                <a:ea typeface="+mn-ea"/>
                <a:cs typeface="Segoe UI" pitchFamily="34" charset="0"/>
              </a:rPr>
              <a:t>IaC</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-based accelerators have limited management scope. New versions provide more capabilities and increased resource management ability. If using an accelerator, your team should consider a layered approach that starts with an accelerator, then adds a layer of automation. The automation layer provides capabilities your team needs in order to fully support your workload teams with platform features like domain controller deployment for legacy applications.</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You can use Azure Policies to add some automation to your platform. Consider using </a:t>
            </a:r>
            <a:r>
              <a:rPr kumimoji="0" lang="en-US" sz="2000" b="0" i="0" u="none" strike="noStrike" kern="1200" cap="none" spc="-50" normalizeH="0" baseline="0" noProof="0" dirty="0" err="1">
                <a:ln w="3175">
                  <a:noFill/>
                </a:ln>
                <a:solidFill>
                  <a:srgbClr val="FFFFFF"/>
                </a:solidFill>
                <a:effectLst/>
                <a:uLnTx/>
                <a:uFillTx/>
                <a:latin typeface="Segoe UI Semibold"/>
                <a:ea typeface="+mn-ea"/>
                <a:cs typeface="Segoe UI" pitchFamily="34" charset="0"/>
              </a:rPr>
              <a:t>IaC</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 to deploy and manage Azure Policies, often referred to as Policy-as-Code (</a:t>
            </a:r>
            <a:r>
              <a:rPr kumimoji="0" lang="en-US" sz="2000" b="0" i="0" u="none" strike="noStrike" kern="1200" cap="none" spc="-50" normalizeH="0" baseline="0" noProof="0" dirty="0" err="1">
                <a:ln w="3175">
                  <a:noFill/>
                </a:ln>
                <a:solidFill>
                  <a:srgbClr val="FFFFFF"/>
                </a:solidFill>
                <a:effectLst/>
                <a:uLnTx/>
                <a:uFillTx/>
                <a:latin typeface="Segoe UI Semibold"/>
                <a:ea typeface="+mn-ea"/>
                <a:cs typeface="Segoe UI" pitchFamily="34" charset="0"/>
              </a:rPr>
              <a:t>PaC</a:t>
            </a: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 These policies let you automate activities like log collection. </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"Policy-driven-governance" to signal to workload teams when they're attempting to deploy resources that don't meet a security control. Consider deploying policies with the deny effect for these situations, which allows your workload teams to also treat Everything as Code and avoid configuration drift where code declares one thing and policy changed a setting at deployment time. Avoid using modify effects since this leads the code to drift from what is deployed.</a:t>
            </a: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Platform Automation and DevOps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Considerations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2130633196"/>
      </p:ext>
    </p:extLst>
  </p:cSld>
  <p:clrMapOvr>
    <a:overrideClrMapping bg1="dk1" tx1="lt1" bg2="dk2" tx2="lt2" accent1="accent1" accent2="accent2" accent3="accent3" accent4="accent4" accent5="accent5" accent6="accent6" hlink="hlink" folHlink="folHlink"/>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88C00-E318-43FB-A80C-54A8EA42D2C3}"/>
              </a:ext>
            </a:extLst>
          </p:cNvPr>
          <p:cNvSpPr/>
          <p:nvPr/>
        </p:nvSpPr>
        <p:spPr bwMode="auto">
          <a:xfrm>
            <a:off x="683559" y="1500888"/>
            <a:ext cx="10824882" cy="41260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Follow an Everything as Code approach for full transparency and configuration control of the Azure platform, documentation, deployment, and testing process. Work to automate everything, such as the provisioning, configuration, and management of your platform and the provisioning of landing zone subscriptions for your workload teams.</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Use one of the available accelerators that matches your team's capabilities to get started with deploying Azure Landing Zones.</a:t>
            </a:r>
            <a:endPar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Infrastructure as Code to deploy and manage Azure Policies (often referred to as Policy-as-Code)</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Implement an exemption process for policies. Plan for your workload teams to request exemptions from policies, and be ready to unblock the teams when needed.</a:t>
            </a:r>
          </a:p>
          <a:p>
            <a:pPr marL="342900" lvl="0" indent="-342900" defTabSz="914102" fontAlgn="base">
              <a:lnSpc>
                <a:spcPct val="90000"/>
              </a:lnSpc>
              <a:spcBef>
                <a:spcPts val="588"/>
              </a:spcBef>
              <a:spcAft>
                <a:spcPct val="0"/>
              </a:spcAft>
              <a:buFont typeface="Arial" panose="020B0604020202020204" pitchFamily="34" charset="0"/>
              <a:buChar char="•"/>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"Policy-driven-governance" to block workload teams when they attempt to deploy resources that don't meet a security control. This helps reduce configuration drift, where code declares a different state than what ends up being deployed.</a:t>
            </a:r>
          </a:p>
        </p:txBody>
      </p:sp>
      <p:sp>
        <p:nvSpPr>
          <p:cNvPr id="27" name="Rectangle 26">
            <a:extLst>
              <a:ext uri="{FF2B5EF4-FFF2-40B4-BE49-F238E27FC236}">
                <a16:creationId xmlns:a16="http://schemas.microsoft.com/office/drawing/2014/main" id="{C3D7BFB0-2FEE-42AE-8273-78D9586CAA0C}"/>
              </a:ext>
            </a:extLst>
          </p:cNvPr>
          <p:cNvSpPr/>
          <p:nvPr/>
        </p:nvSpPr>
        <p:spPr bwMode="auto">
          <a:xfrm>
            <a:off x="0" y="205157"/>
            <a:ext cx="12192000" cy="1291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Platform Automation and DevOps Design Area</a:t>
            </a:r>
          </a:p>
          <a:p>
            <a:pPr marL="0" marR="0" lvl="0" indent="0" defTabSz="914102" rtl="0" eaLnBrk="1" fontAlgn="base" latinLnBrk="0" hangingPunct="1">
              <a:lnSpc>
                <a:spcPct val="90000"/>
              </a:lnSpc>
              <a:spcBef>
                <a:spcPts val="588"/>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Recommendations</a:t>
            </a:r>
          </a:p>
        </p:txBody>
      </p:sp>
      <p:cxnSp>
        <p:nvCxnSpPr>
          <p:cNvPr id="22" name="Straight Connector 21">
            <a:extLst>
              <a:ext uri="{FF2B5EF4-FFF2-40B4-BE49-F238E27FC236}">
                <a16:creationId xmlns:a16="http://schemas.microsoft.com/office/drawing/2014/main" id="{64B18E2D-5F41-4722-8964-B87F1B93A77A}"/>
              </a:ext>
            </a:extLst>
          </p:cNvPr>
          <p:cNvCxnSpPr/>
          <p:nvPr/>
        </p:nvCxnSpPr>
        <p:spPr>
          <a:xfrm>
            <a:off x="0" y="1496540"/>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2472418775"/>
      </p:ext>
    </p:extLst>
  </p:cSld>
  <p:clrMapOvr>
    <a:overrideClrMapping bg1="dk1" tx1="lt1" bg2="dk2" tx2="lt2" accent1="accent1" accent2="accent2" accent3="accent3" accent4="accent4" accent5="accent5" accent6="accent6" hlink="hlink" folHlink="folHlink"/>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Resources &amp; Next Steps</a:t>
            </a:r>
            <a:endParaRPr lang="en-US" sz="4000">
              <a:solidFill>
                <a:schemeClr val="tx2"/>
              </a:solidFill>
            </a:endParaRPr>
          </a:p>
        </p:txBody>
      </p:sp>
    </p:spTree>
    <p:extLst>
      <p:ext uri="{BB962C8B-B14F-4D97-AF65-F5344CB8AC3E}">
        <p14:creationId xmlns:p14="http://schemas.microsoft.com/office/powerpoint/2010/main" val="3185470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641FB-58A8-C0BF-4176-5E517D6622C3}"/>
              </a:ext>
            </a:extLst>
          </p:cNvPr>
          <p:cNvSpPr>
            <a:spLocks noGrp="1"/>
          </p:cNvSpPr>
          <p:nvPr>
            <p:ph type="title"/>
          </p:nvPr>
        </p:nvSpPr>
        <p:spPr>
          <a:xfrm>
            <a:off x="442765" y="156677"/>
            <a:ext cx="11306469" cy="397545"/>
          </a:xfrm>
        </p:spPr>
        <p:txBody>
          <a:bodyPr/>
          <a:lstStyle/>
          <a:p>
            <a:r>
              <a:rPr lang="en-US" dirty="0"/>
              <a:t>Azure Landing Zones Resources</a:t>
            </a:r>
          </a:p>
        </p:txBody>
      </p:sp>
      <p:sp>
        <p:nvSpPr>
          <p:cNvPr id="7" name="TextBox 6">
            <a:extLst>
              <a:ext uri="{FF2B5EF4-FFF2-40B4-BE49-F238E27FC236}">
                <a16:creationId xmlns:a16="http://schemas.microsoft.com/office/drawing/2014/main" id="{82C666AB-6E17-BA0A-11B7-9E91640EB063}"/>
              </a:ext>
            </a:extLst>
          </p:cNvPr>
          <p:cNvSpPr txBox="1"/>
          <p:nvPr/>
        </p:nvSpPr>
        <p:spPr>
          <a:xfrm>
            <a:off x="312635" y="1050545"/>
            <a:ext cx="8621719" cy="3896451"/>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Complete the MS Learning Path: </a:t>
            </a: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hlinkClick r:id="rId2" tooltip="https://docs.microsoft.com/en-us/learn/paths/enterprise-scale-architecture/"/>
              </a:rPr>
              <a:t>Create an Enterprise-Scale Architecture on Azure</a:t>
            </a: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rPr>
              <a:t>Review the Azure landing zone </a:t>
            </a:r>
            <a:r>
              <a:rPr lang="en-US" dirty="0">
                <a:solidFill>
                  <a:srgbClr val="5B5FC7"/>
                </a:solidFill>
                <a:latin typeface="Calibri" panose="020F0502020204030204" pitchFamily="34" charset="0"/>
                <a:hlinkClick r:id="rId3"/>
              </a:rPr>
              <a:t>Architecture guidance</a:t>
            </a:r>
            <a:endPar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rPr>
              <a:t>Explore the Azure landing zone </a:t>
            </a:r>
            <a:r>
              <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hlinkClick r:id="rId4"/>
              </a:rPr>
              <a:t>Implementation options</a:t>
            </a:r>
            <a:endParaRPr kumimoji="0" lang="en-US" sz="18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Segoe UI"/>
                <a:ea typeface="+mj-lt"/>
                <a:cs typeface="Segoe UI Semibold"/>
              </a:rPr>
              <a:t>Share your </a:t>
            </a:r>
            <a:r>
              <a:rPr kumimoji="0" lang="en-US" sz="4000" b="0" i="0" u="none" strike="noStrike" kern="1200" cap="none" spc="0" normalizeH="0" baseline="0" noProof="0" dirty="0">
                <a:ln>
                  <a:noFill/>
                </a:ln>
                <a:solidFill>
                  <a:srgbClr val="000000"/>
                </a:solidFill>
                <a:effectLst/>
                <a:uLnTx/>
                <a:uFillTx/>
                <a:latin typeface="Segoe UI"/>
                <a:ea typeface="+mj-lt"/>
                <a:cs typeface="Segoe UI Semibold"/>
              </a:rPr>
              <a:t>Feedback!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Segoe UI"/>
              </a:rPr>
              <a:t>New Azure Landing Zones Survey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Segoe UI Semibold"/>
                <a:hlinkClick r:id="rId5"/>
              </a:rPr>
              <a:t>https://aka.ms/alz/survey</a:t>
            </a:r>
            <a:endParaRPr kumimoji="0" lang="en-US" sz="2000" b="0" i="0" u="none" strike="noStrike" kern="1200" cap="none" spc="0" normalizeH="0" baseline="0" noProof="0" dirty="0">
              <a:ln>
                <a:noFill/>
              </a:ln>
              <a:solidFill>
                <a:srgbClr val="000000"/>
              </a:solidFill>
              <a:effectLst/>
              <a:uLnTx/>
              <a:uFillTx/>
              <a:latin typeface="Segoe UI"/>
              <a:ea typeface="+mj-lt"/>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Segoe UI"/>
              </a:rPr>
              <a:t>Issues on </a:t>
            </a:r>
            <a:r>
              <a:rPr kumimoji="0" lang="en-US" sz="2000" b="0" i="0" u="none" strike="noStrike" kern="1200" cap="none" spc="0" normalizeH="0" baseline="0" noProof="0" dirty="0" err="1">
                <a:ln>
                  <a:noFill/>
                </a:ln>
                <a:solidFill>
                  <a:srgbClr val="000000"/>
                </a:solidFill>
                <a:effectLst/>
                <a:uLnTx/>
                <a:uFillTx/>
                <a:latin typeface="Segoe UI"/>
                <a:ea typeface="+mj-lt"/>
                <a:cs typeface="Segoe UI"/>
              </a:rPr>
              <a:t>Github</a:t>
            </a:r>
            <a:endParaRPr kumimoji="0" lang="en-US" sz="2000" b="0" i="0" u="none" strike="noStrike" kern="1200" cap="none" spc="0" normalizeH="0" baseline="0" noProof="0" dirty="0">
              <a:ln>
                <a:noFill/>
              </a:ln>
              <a:solidFill>
                <a:srgbClr val="000000"/>
              </a:solidFill>
              <a:effectLst/>
              <a:uLnTx/>
              <a:uFillTx/>
              <a:latin typeface="Segoe UI"/>
              <a:ea typeface="+mj-lt"/>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mn-cs"/>
                <a:hlinkClick r:id="rId6"/>
              </a:rPr>
              <a:t>https://aka.ms/enterprisescale</a:t>
            </a:r>
            <a:br>
              <a:rPr kumimoji="0" lang="en-US" sz="2000" b="0" i="0" u="none" strike="noStrike" kern="1200" cap="none" spc="0" normalizeH="0" baseline="0" noProof="0" dirty="0">
                <a:ln>
                  <a:noFill/>
                </a:ln>
                <a:solidFill>
                  <a:srgbClr val="000000"/>
                </a:solidFill>
                <a:effectLst/>
                <a:uLnTx/>
                <a:uFillTx/>
                <a:latin typeface="Segoe UI"/>
                <a:ea typeface="+mj-lt"/>
                <a:cs typeface="+mn-cs"/>
                <a:hlinkClick r:id="rId7"/>
              </a:rPr>
            </a:br>
            <a:r>
              <a:rPr kumimoji="0" lang="en-US" sz="2000" b="0" i="0" u="none" strike="noStrike" kern="1200" cap="none" spc="0" normalizeH="0" baseline="0" noProof="0" dirty="0">
                <a:ln>
                  <a:noFill/>
                </a:ln>
                <a:solidFill>
                  <a:srgbClr val="000000"/>
                </a:solidFill>
                <a:effectLst/>
                <a:uLnTx/>
                <a:uFillTx/>
                <a:latin typeface="Segoe UI"/>
                <a:ea typeface="+mj-lt"/>
                <a:cs typeface="+mn-cs"/>
                <a:hlinkClick r:id="rId7"/>
              </a:rPr>
              <a:t>https://aka.ms/alz/bicep</a:t>
            </a:r>
            <a:endParaRPr kumimoji="0" lang="en-US" sz="2000" b="0" i="0" u="none" strike="noStrike" kern="1200" cap="none" spc="0" normalizeH="0" baseline="0" noProof="0" dirty="0">
              <a:ln>
                <a:noFill/>
              </a:ln>
              <a:solidFill>
                <a:srgbClr val="000000"/>
              </a:solidFill>
              <a:effectLst/>
              <a:uLnTx/>
              <a:uFillTx/>
              <a:latin typeface="Segoe UI"/>
              <a:ea typeface="+mj-lt"/>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mn-cs"/>
                <a:hlinkClick r:id="rId8"/>
              </a:rPr>
              <a:t>https://aka.ms/alz/tf</a:t>
            </a:r>
            <a:endParaRPr kumimoji="0" lang="en-US" sz="2000" b="0" i="0" u="none" strike="noStrike" kern="1200" cap="none" spc="0" normalizeH="0" baseline="0" noProof="0" dirty="0">
              <a:ln>
                <a:noFill/>
              </a:ln>
              <a:solidFill>
                <a:srgbClr val="000000"/>
              </a:solidFill>
              <a:effectLst/>
              <a:uLnTx/>
              <a:uFillTx/>
              <a:latin typeface="Segoe UI"/>
              <a:ea typeface="+mj-lt"/>
              <a:cs typeface="+mn-cs"/>
            </a:endParaRPr>
          </a:p>
        </p:txBody>
      </p:sp>
      <p:sp>
        <p:nvSpPr>
          <p:cNvPr id="11" name="Rectangle 2">
            <a:extLst>
              <a:ext uri="{FF2B5EF4-FFF2-40B4-BE49-F238E27FC236}">
                <a16:creationId xmlns:a16="http://schemas.microsoft.com/office/drawing/2014/main" id="{59F73FDD-D408-86A1-ADA7-3734EFA236BA}"/>
              </a:ext>
            </a:extLst>
          </p:cNvPr>
          <p:cNvSpPr>
            <a:spLocks noChangeArrowheads="1"/>
          </p:cNvSpPr>
          <p:nvPr/>
        </p:nvSpPr>
        <p:spPr bwMode="auto">
          <a:xfrm>
            <a:off x="2057660" y="2949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b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4" name="Picture 3">
            <a:extLst>
              <a:ext uri="{FF2B5EF4-FFF2-40B4-BE49-F238E27FC236}">
                <a16:creationId xmlns:a16="http://schemas.microsoft.com/office/drawing/2014/main" id="{AE65BA1D-B166-4C1F-00CA-C418516560F6}"/>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9319530" y="4353619"/>
            <a:ext cx="2087656" cy="2138706"/>
          </a:xfrm>
          <a:prstGeom prst="rect">
            <a:avLst/>
          </a:prstGeom>
        </p:spPr>
      </p:pic>
    </p:spTree>
    <p:extLst>
      <p:ext uri="{BB962C8B-B14F-4D97-AF65-F5344CB8AC3E}">
        <p14:creationId xmlns:p14="http://schemas.microsoft.com/office/powerpoint/2010/main" val="10537742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C11B36-D377-4BE8-AADB-2B276ABA8FA2}"/>
              </a:ext>
            </a:extLst>
          </p:cNvPr>
          <p:cNvSpPr>
            <a:spLocks noGrp="1"/>
          </p:cNvSpPr>
          <p:nvPr>
            <p:ph type="title"/>
          </p:nvPr>
        </p:nvSpPr>
        <p:spPr>
          <a:xfrm>
            <a:off x="455995" y="620827"/>
            <a:ext cx="11306469" cy="403079"/>
          </a:xfrm>
        </p:spPr>
        <p:txBody>
          <a:bodyPr/>
          <a:lstStyle/>
          <a:p>
            <a:r>
              <a:rPr lang="en-US" sz="3529" dirty="0"/>
              <a:t>All foundations are NOT created equal</a:t>
            </a:r>
          </a:p>
        </p:txBody>
      </p:sp>
      <p:pic>
        <p:nvPicPr>
          <p:cNvPr id="1032" name="Picture 8" descr="How to get the best Leaning Tower of Pisa Photo">
            <a:extLst>
              <a:ext uri="{FF2B5EF4-FFF2-40B4-BE49-F238E27FC236}">
                <a16:creationId xmlns:a16="http://schemas.microsoft.com/office/drawing/2014/main" id="{70594C37-AC0F-2920-8941-FDA1B268D3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747" y="1971965"/>
            <a:ext cx="4648219" cy="309881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Burj Khalifa | CRH">
            <a:extLst>
              <a:ext uri="{FF2B5EF4-FFF2-40B4-BE49-F238E27FC236}">
                <a16:creationId xmlns:a16="http://schemas.microsoft.com/office/drawing/2014/main" id="{262FE8ED-F4D9-A38A-E1EB-F0E12D4A20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6253" y="1971965"/>
            <a:ext cx="4648219" cy="309881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35024708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Thank you!</a:t>
            </a:r>
            <a:endParaRPr lang="en-US" sz="4000">
              <a:solidFill>
                <a:schemeClr val="tx2"/>
              </a:solidFill>
            </a:endParaRPr>
          </a:p>
        </p:txBody>
      </p:sp>
    </p:spTree>
    <p:extLst>
      <p:ext uri="{BB962C8B-B14F-4D97-AF65-F5344CB8AC3E}">
        <p14:creationId xmlns:p14="http://schemas.microsoft.com/office/powerpoint/2010/main" val="25858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841B2-B11D-45A5-AC87-769C39229DDE}"/>
              </a:ext>
            </a:extLst>
          </p:cNvPr>
          <p:cNvSpPr>
            <a:spLocks noGrp="1"/>
          </p:cNvSpPr>
          <p:nvPr>
            <p:ph type="title"/>
          </p:nvPr>
        </p:nvSpPr>
        <p:spPr>
          <a:xfrm>
            <a:off x="456797" y="620828"/>
            <a:ext cx="11304865" cy="402674"/>
          </a:xfrm>
        </p:spPr>
        <p:txBody>
          <a:bodyPr/>
          <a:lstStyle/>
          <a:p>
            <a:r>
              <a:rPr lang="en-GB" sz="3600">
                <a:solidFill>
                  <a:schemeClr val="tx2"/>
                </a:solidFill>
              </a:rPr>
              <a:t>Azure</a:t>
            </a:r>
            <a:r>
              <a:rPr lang="en-GB" sz="3600"/>
              <a:t> landing zones</a:t>
            </a:r>
            <a:endParaRPr lang="en-GB" sz="2800">
              <a:solidFill>
                <a:schemeClr val="tx2"/>
              </a:solidFill>
              <a:latin typeface="Segoe UI Semilight" panose="020B0402040204020203" pitchFamily="34" charset="0"/>
              <a:cs typeface="Segoe UI Semilight" panose="020B0402040204020203" pitchFamily="34" charset="0"/>
            </a:endParaRPr>
          </a:p>
        </p:txBody>
      </p:sp>
      <p:sp>
        <p:nvSpPr>
          <p:cNvPr id="4" name="Text Placeholder 3">
            <a:extLst>
              <a:ext uri="{FF2B5EF4-FFF2-40B4-BE49-F238E27FC236}">
                <a16:creationId xmlns:a16="http://schemas.microsoft.com/office/drawing/2014/main" id="{D877D969-5313-4843-9C97-FA3570558829}"/>
              </a:ext>
            </a:extLst>
          </p:cNvPr>
          <p:cNvSpPr>
            <a:spLocks noGrp="1"/>
          </p:cNvSpPr>
          <p:nvPr>
            <p:ph type="body" sz="quarter" idx="10"/>
          </p:nvPr>
        </p:nvSpPr>
        <p:spPr>
          <a:xfrm>
            <a:off x="4645104" y="3456609"/>
            <a:ext cx="6498620" cy="1591556"/>
          </a:xfrm>
        </p:spPr>
        <p:txBody>
          <a:bodyPr/>
          <a:lstStyle/>
          <a:p>
            <a:pPr>
              <a:lnSpc>
                <a:spcPct val="100000"/>
              </a:lnSpc>
              <a:spcAft>
                <a:spcPts val="1800"/>
              </a:spcAft>
              <a:buClr>
                <a:schemeClr val="tx1"/>
              </a:buClr>
              <a:buFont typeface="Wingdings" panose="05000000000000000000" pitchFamily="2" charset="2"/>
              <a:buChar char="§"/>
            </a:pPr>
            <a:r>
              <a:rPr lang="en-US" sz="2400">
                <a:solidFill>
                  <a:schemeClr val="tx1"/>
                </a:solidFill>
              </a:rPr>
              <a:t>Enable </a:t>
            </a:r>
            <a:r>
              <a:rPr lang="en-US" sz="2400">
                <a:solidFill>
                  <a:schemeClr val="tx2"/>
                </a:solidFill>
                <a:latin typeface="+mj-lt"/>
              </a:rPr>
              <a:t>migrations</a:t>
            </a:r>
            <a:r>
              <a:rPr lang="en-US" sz="2400">
                <a:solidFill>
                  <a:schemeClr val="tx1"/>
                </a:solidFill>
              </a:rPr>
              <a:t> and </a:t>
            </a:r>
            <a:r>
              <a:rPr lang="en-US" sz="2400">
                <a:solidFill>
                  <a:schemeClr val="tx2"/>
                </a:solidFill>
                <a:latin typeface="+mj-lt"/>
              </a:rPr>
              <a:t>net new apps</a:t>
            </a:r>
          </a:p>
          <a:p>
            <a:pPr>
              <a:lnSpc>
                <a:spcPct val="100000"/>
              </a:lnSpc>
              <a:spcAft>
                <a:spcPts val="1800"/>
              </a:spcAft>
              <a:buClr>
                <a:schemeClr val="tx1"/>
              </a:buClr>
              <a:buFont typeface="Wingdings" panose="05000000000000000000" pitchFamily="2" charset="2"/>
              <a:buChar char="§"/>
            </a:pPr>
            <a:r>
              <a:rPr lang="en-US" sz="2400">
                <a:solidFill>
                  <a:schemeClr val="tx1"/>
                </a:solidFill>
              </a:rPr>
              <a:t>Consider </a:t>
            </a:r>
            <a:r>
              <a:rPr lang="en-US" sz="2400">
                <a:solidFill>
                  <a:schemeClr val="tx2"/>
                </a:solidFill>
                <a:latin typeface="+mj-lt"/>
              </a:rPr>
              <a:t>all platform resources </a:t>
            </a:r>
          </a:p>
          <a:p>
            <a:pPr>
              <a:lnSpc>
                <a:spcPct val="100000"/>
              </a:lnSpc>
              <a:spcAft>
                <a:spcPts val="1800"/>
              </a:spcAft>
              <a:buClr>
                <a:schemeClr val="tx1"/>
              </a:buClr>
              <a:buFont typeface="Wingdings" panose="05000000000000000000" pitchFamily="2" charset="2"/>
              <a:buChar char="§"/>
            </a:pPr>
            <a:r>
              <a:rPr lang="en-US" sz="2400">
                <a:solidFill>
                  <a:schemeClr val="tx2"/>
                </a:solidFill>
                <a:latin typeface="+mj-lt"/>
              </a:rPr>
              <a:t>Don't differentiate</a:t>
            </a:r>
            <a:r>
              <a:rPr lang="en-US" sz="2400">
                <a:solidFill>
                  <a:schemeClr val="tx1"/>
                </a:solidFill>
              </a:rPr>
              <a:t> between </a:t>
            </a:r>
            <a:r>
              <a:rPr lang="en-US" sz="2400">
                <a:solidFill>
                  <a:schemeClr val="tx2"/>
                </a:solidFill>
                <a:latin typeface="+mj-lt"/>
              </a:rPr>
              <a:t>IaaS</a:t>
            </a:r>
            <a:r>
              <a:rPr lang="en-US" sz="2400">
                <a:solidFill>
                  <a:schemeClr val="tx1"/>
                </a:solidFill>
              </a:rPr>
              <a:t> or </a:t>
            </a:r>
            <a:r>
              <a:rPr lang="en-US" sz="2400">
                <a:solidFill>
                  <a:schemeClr val="tx2"/>
                </a:solidFill>
                <a:latin typeface="+mj-lt"/>
              </a:rPr>
              <a:t>PaaS</a:t>
            </a:r>
          </a:p>
        </p:txBody>
      </p:sp>
      <p:pic>
        <p:nvPicPr>
          <p:cNvPr id="9" name="Picture 8">
            <a:extLst>
              <a:ext uri="{FF2B5EF4-FFF2-40B4-BE49-F238E27FC236}">
                <a16:creationId xmlns:a16="http://schemas.microsoft.com/office/drawing/2014/main" id="{85C76940-D1FE-4A5E-B5EB-952E5EA2E15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2581" y="2417378"/>
            <a:ext cx="3695672" cy="3786043"/>
          </a:xfrm>
          <a:prstGeom prst="rect">
            <a:avLst/>
          </a:prstGeom>
        </p:spPr>
      </p:pic>
      <p:sp>
        <p:nvSpPr>
          <p:cNvPr id="3" name="TextBox 2">
            <a:extLst>
              <a:ext uri="{FF2B5EF4-FFF2-40B4-BE49-F238E27FC236}">
                <a16:creationId xmlns:a16="http://schemas.microsoft.com/office/drawing/2014/main" id="{620ABD03-F867-4508-833E-37554166E599}"/>
              </a:ext>
            </a:extLst>
          </p:cNvPr>
          <p:cNvSpPr txBox="1"/>
          <p:nvPr/>
        </p:nvSpPr>
        <p:spPr>
          <a:xfrm>
            <a:off x="280756" y="1023445"/>
            <a:ext cx="9777613" cy="1086426"/>
          </a:xfrm>
          <a:prstGeom prst="rect">
            <a:avLst/>
          </a:prstGeom>
          <a:noFill/>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Set up </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environments</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a:t>
            </a:r>
            <a:b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for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scale</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security</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governance</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networking</a:t>
            </a: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 and </a:t>
            </a:r>
            <a:r>
              <a:rPr kumimoji="0" lang="en-US" sz="2800" b="0" i="0" u="none" strike="noStrike" kern="1200" cap="none" spc="0" normalizeH="0" baseline="0" noProof="0">
                <a:ln>
                  <a:noFill/>
                </a:ln>
                <a:solidFill>
                  <a:srgbClr val="0078D3"/>
                </a:solidFill>
                <a:effectLst/>
                <a:uLnTx/>
                <a:uFillTx/>
                <a:latin typeface="Segoe UI Semilight" panose="020B0402040204020203" pitchFamily="34" charset="0"/>
                <a:ea typeface="+mn-ea"/>
                <a:cs typeface="Segoe UI Semilight" panose="020B0402040204020203" pitchFamily="34" charset="0"/>
              </a:rPr>
              <a:t>identity</a:t>
            </a:r>
          </a:p>
        </p:txBody>
      </p:sp>
    </p:spTree>
    <p:extLst>
      <p:ext uri="{BB962C8B-B14F-4D97-AF65-F5344CB8AC3E}">
        <p14:creationId xmlns:p14="http://schemas.microsoft.com/office/powerpoint/2010/main" val="8990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88263" y="589280"/>
            <a:ext cx="8682737" cy="553998"/>
          </a:xfrm>
          <a:prstGeom prst="rect">
            <a:avLst/>
          </a:prstGeom>
        </p:spPr>
        <p:txBody>
          <a:bodyPr wrap="square" anchor="t">
            <a:normAutofit/>
          </a:bodyPr>
          <a:lstStyle/>
          <a:p>
            <a:r>
              <a:rPr lang="en-US" sz="3600" b="1"/>
              <a:t>Azure landing zone Design Principles</a:t>
            </a:r>
            <a:endParaRPr lang="en-GB" sz="3600" b="1"/>
          </a:p>
        </p:txBody>
      </p:sp>
      <p:sp>
        <p:nvSpPr>
          <p:cNvPr id="14" name="Content Placeholder 2">
            <a:extLst>
              <a:ext uri="{FF2B5EF4-FFF2-40B4-BE49-F238E27FC236}">
                <a16:creationId xmlns:a16="http://schemas.microsoft.com/office/drawing/2014/main" id="{0E8F60B7-6CC4-47A7-8397-552B0687CFE5}"/>
              </a:ext>
            </a:extLst>
          </p:cNvPr>
          <p:cNvSpPr>
            <a:spLocks noGrp="1"/>
          </p:cNvSpPr>
          <p:nvPr>
            <p:ph sz="quarter" idx="10"/>
          </p:nvPr>
        </p:nvSpPr>
        <p:spPr>
          <a:xfrm>
            <a:off x="582612" y="2379137"/>
            <a:ext cx="5223828" cy="3630298"/>
          </a:xfrm>
          <a:prstGeom prst="rect">
            <a:avLst/>
          </a:prstGeom>
        </p:spPr>
        <p:txBody>
          <a:bodyPr vert="horz" wrap="square" lIns="0" tIns="0" rIns="0" bIns="0" rtlCol="0" anchor="t">
            <a:normAutofit/>
          </a:bodyPr>
          <a:lstStyle/>
          <a:p>
            <a:pPr marL="228556" indent="-228556">
              <a:spcAft>
                <a:spcPts val="3500"/>
              </a:spcAft>
              <a:buChar char=""/>
            </a:pPr>
            <a:r>
              <a:rPr lang="en-US" sz="2400" dirty="0"/>
              <a:t>Enable </a:t>
            </a:r>
            <a:r>
              <a:rPr lang="en-GB" sz="2400" dirty="0"/>
              <a:t>Autonomy for Innovation and Transformation</a:t>
            </a:r>
          </a:p>
          <a:p>
            <a:pPr marL="228556" indent="-228556">
              <a:spcAft>
                <a:spcPts val="3400"/>
              </a:spcAft>
              <a:buChar char=""/>
            </a:pPr>
            <a:r>
              <a:rPr lang="en-GB" sz="2400" dirty="0"/>
              <a:t>Security and Compliance By-Default</a:t>
            </a:r>
          </a:p>
          <a:p>
            <a:pPr marL="228556" indent="-228556">
              <a:buChar char=""/>
            </a:pPr>
            <a:r>
              <a:rPr lang="en-GB" sz="2400" dirty="0"/>
              <a:t>Governance At-Scale with Sustainable Cloud Engineering</a:t>
            </a:r>
            <a:endParaRPr lang="en-US" sz="2400" dirty="0"/>
          </a:p>
        </p:txBody>
      </p:sp>
      <p:grpSp>
        <p:nvGrpSpPr>
          <p:cNvPr id="31" name="Group 30">
            <a:extLst>
              <a:ext uri="{FF2B5EF4-FFF2-40B4-BE49-F238E27FC236}">
                <a16:creationId xmlns:a16="http://schemas.microsoft.com/office/drawing/2014/main" id="{5C407838-D086-48CC-9F27-E74F56909313}"/>
              </a:ext>
              <a:ext uri="{C183D7F6-B498-43B3-948B-1728B52AA6E4}">
                <adec:decorative xmlns:adec="http://schemas.microsoft.com/office/drawing/2017/decorative" val="1"/>
              </a:ext>
            </a:extLst>
          </p:cNvPr>
          <p:cNvGrpSpPr/>
          <p:nvPr/>
        </p:nvGrpSpPr>
        <p:grpSpPr>
          <a:xfrm>
            <a:off x="6389688" y="1438876"/>
            <a:ext cx="5219700" cy="804397"/>
            <a:chOff x="6389688" y="1438876"/>
            <a:chExt cx="5219700" cy="804397"/>
          </a:xfrm>
        </p:grpSpPr>
        <p:sp>
          <p:nvSpPr>
            <p:cNvPr id="9" name="Rectangle: Rounded Corners 8">
              <a:extLst>
                <a:ext uri="{FF2B5EF4-FFF2-40B4-BE49-F238E27FC236}">
                  <a16:creationId xmlns:a16="http://schemas.microsoft.com/office/drawing/2014/main" id="{ADF19254-1E65-49B1-950D-F4D4C22E6CE0}"/>
                </a:ext>
                <a:ext uri="{C183D7F6-B498-43B3-948B-1728B52AA6E4}">
                  <adec:decorative xmlns:adec="http://schemas.microsoft.com/office/drawing/2017/decorative" val="1"/>
                </a:ext>
              </a:extLst>
            </p:cNvPr>
            <p:cNvSpPr/>
            <p:nvPr/>
          </p:nvSpPr>
          <p:spPr>
            <a:xfrm>
              <a:off x="6389688" y="1438876"/>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1" name="Rectangle 10">
              <a:extLst>
                <a:ext uri="{FF2B5EF4-FFF2-40B4-BE49-F238E27FC236}">
                  <a16:creationId xmlns:a16="http://schemas.microsoft.com/office/drawing/2014/main" id="{29147D8C-0982-47EF-AD39-057BAD9503CE}"/>
                </a:ext>
                <a:ext uri="{C183D7F6-B498-43B3-948B-1728B52AA6E4}">
                  <adec:decorative xmlns:adec="http://schemas.microsoft.com/office/drawing/2017/decorative" val="1"/>
                </a:ext>
              </a:extLst>
            </p:cNvPr>
            <p:cNvSpPr/>
            <p:nvPr/>
          </p:nvSpPr>
          <p:spPr>
            <a:xfrm>
              <a:off x="6633018" y="1619865"/>
              <a:ext cx="442418" cy="4424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3" name="Content Placeholder 2">
            <a:extLst>
              <a:ext uri="{FF2B5EF4-FFF2-40B4-BE49-F238E27FC236}">
                <a16:creationId xmlns:a16="http://schemas.microsoft.com/office/drawing/2014/main" id="{01792732-B058-4805-B241-D407F2831679}"/>
              </a:ext>
            </a:extLst>
          </p:cNvPr>
          <p:cNvSpPr>
            <a:spLocks noGrp="1"/>
          </p:cNvSpPr>
          <p:nvPr>
            <p:ph sz="quarter" idx="11"/>
          </p:nvPr>
        </p:nvSpPr>
        <p:spPr>
          <a:xfrm>
            <a:off x="7402770" y="1705889"/>
            <a:ext cx="3901499" cy="394691"/>
          </a:xfrm>
        </p:spPr>
        <p:txBody>
          <a:bodyPr/>
          <a:lstStyle/>
          <a:p>
            <a:pPr lvl="0" defTabSz="914400">
              <a:spcBef>
                <a:spcPts val="0"/>
              </a:spcBef>
              <a:spcAft>
                <a:spcPts val="756"/>
              </a:spcAft>
              <a:buSzTx/>
            </a:pPr>
            <a:r>
              <a:rPr lang="en-GB" sz="1800">
                <a:solidFill>
                  <a:srgbClr val="FFFFFF"/>
                </a:solidFill>
                <a:latin typeface="+mn-lt"/>
              </a:rPr>
              <a:t>Subscription Democratisation</a:t>
            </a:r>
            <a:endParaRPr lang="en-US" sz="1800">
              <a:solidFill>
                <a:srgbClr val="FFFFFF"/>
              </a:solidFill>
              <a:latin typeface="+mn-lt"/>
            </a:endParaRPr>
          </a:p>
        </p:txBody>
      </p:sp>
      <p:grpSp>
        <p:nvGrpSpPr>
          <p:cNvPr id="32" name="Group 31">
            <a:extLst>
              <a:ext uri="{FF2B5EF4-FFF2-40B4-BE49-F238E27FC236}">
                <a16:creationId xmlns:a16="http://schemas.microsoft.com/office/drawing/2014/main" id="{BA5356F1-50AA-4B70-9EEA-8200E4712DEA}"/>
              </a:ext>
              <a:ext uri="{C183D7F6-B498-43B3-948B-1728B52AA6E4}">
                <adec:decorative xmlns:adec="http://schemas.microsoft.com/office/drawing/2017/decorative" val="1"/>
              </a:ext>
            </a:extLst>
          </p:cNvPr>
          <p:cNvGrpSpPr/>
          <p:nvPr/>
        </p:nvGrpSpPr>
        <p:grpSpPr>
          <a:xfrm>
            <a:off x="6389688" y="2444373"/>
            <a:ext cx="5219700" cy="804397"/>
            <a:chOff x="6389688" y="2444373"/>
            <a:chExt cx="5219700" cy="804397"/>
          </a:xfrm>
        </p:grpSpPr>
        <p:sp>
          <p:nvSpPr>
            <p:cNvPr id="13" name="Rectangle: Rounded Corners 12">
              <a:extLst>
                <a:ext uri="{FF2B5EF4-FFF2-40B4-BE49-F238E27FC236}">
                  <a16:creationId xmlns:a16="http://schemas.microsoft.com/office/drawing/2014/main" id="{B6428FDE-5146-4CB3-A5B6-A93B4C6BC05B}"/>
                </a:ext>
                <a:ext uri="{C183D7F6-B498-43B3-948B-1728B52AA6E4}">
                  <adec:decorative xmlns:adec="http://schemas.microsoft.com/office/drawing/2017/decorative" val="1"/>
                </a:ext>
              </a:extLst>
            </p:cNvPr>
            <p:cNvSpPr/>
            <p:nvPr/>
          </p:nvSpPr>
          <p:spPr>
            <a:xfrm>
              <a:off x="6389688" y="2444373"/>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5" name="Rectangle 14">
              <a:extLst>
                <a:ext uri="{FF2B5EF4-FFF2-40B4-BE49-F238E27FC236}">
                  <a16:creationId xmlns:a16="http://schemas.microsoft.com/office/drawing/2014/main" id="{DC463BCB-28A6-4774-9196-C91A9835EF5E}"/>
                </a:ext>
                <a:ext uri="{C183D7F6-B498-43B3-948B-1728B52AA6E4}">
                  <adec:decorative xmlns:adec="http://schemas.microsoft.com/office/drawing/2017/decorative" val="1"/>
                </a:ext>
              </a:extLst>
            </p:cNvPr>
            <p:cNvSpPr/>
            <p:nvPr/>
          </p:nvSpPr>
          <p:spPr>
            <a:xfrm>
              <a:off x="6633018" y="2625362"/>
              <a:ext cx="442418" cy="442418"/>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4" name="Content Placeholder 3">
            <a:extLst>
              <a:ext uri="{FF2B5EF4-FFF2-40B4-BE49-F238E27FC236}">
                <a16:creationId xmlns:a16="http://schemas.microsoft.com/office/drawing/2014/main" id="{1699464C-C835-4072-BD03-2281E271DB56}"/>
              </a:ext>
            </a:extLst>
          </p:cNvPr>
          <p:cNvSpPr>
            <a:spLocks noGrp="1"/>
          </p:cNvSpPr>
          <p:nvPr>
            <p:ph sz="quarter" idx="12"/>
          </p:nvPr>
        </p:nvSpPr>
        <p:spPr>
          <a:xfrm>
            <a:off x="7395704" y="2708275"/>
            <a:ext cx="3012220" cy="398145"/>
          </a:xfrm>
        </p:spPr>
        <p:txBody>
          <a:bodyPr/>
          <a:lstStyle/>
          <a:p>
            <a:pPr lvl="0" defTabSz="914400">
              <a:spcBef>
                <a:spcPts val="0"/>
              </a:spcBef>
              <a:buSzTx/>
            </a:pPr>
            <a:r>
              <a:rPr lang="en-GB" sz="1800" kern="0">
                <a:solidFill>
                  <a:srgbClr val="FFFFFF"/>
                </a:solidFill>
                <a:latin typeface="+mn-lt"/>
              </a:rPr>
              <a:t>Policy Driven Governance</a:t>
            </a:r>
            <a:endParaRPr lang="en-US" sz="1800" kern="0">
              <a:solidFill>
                <a:srgbClr val="FFFFFF"/>
              </a:solidFill>
              <a:latin typeface="+mn-lt"/>
            </a:endParaRPr>
          </a:p>
        </p:txBody>
      </p:sp>
      <p:grpSp>
        <p:nvGrpSpPr>
          <p:cNvPr id="33" name="Group 32">
            <a:extLst>
              <a:ext uri="{FF2B5EF4-FFF2-40B4-BE49-F238E27FC236}">
                <a16:creationId xmlns:a16="http://schemas.microsoft.com/office/drawing/2014/main" id="{423968C7-570F-4312-B4AC-7DB008747B74}"/>
              </a:ext>
              <a:ext uri="{C183D7F6-B498-43B3-948B-1728B52AA6E4}">
                <adec:decorative xmlns:adec="http://schemas.microsoft.com/office/drawing/2017/decorative" val="1"/>
              </a:ext>
            </a:extLst>
          </p:cNvPr>
          <p:cNvGrpSpPr/>
          <p:nvPr/>
        </p:nvGrpSpPr>
        <p:grpSpPr>
          <a:xfrm>
            <a:off x="6389688" y="3449870"/>
            <a:ext cx="5219700" cy="804397"/>
            <a:chOff x="6389688" y="3449870"/>
            <a:chExt cx="5219700" cy="804397"/>
          </a:xfrm>
        </p:grpSpPr>
        <p:sp>
          <p:nvSpPr>
            <p:cNvPr id="20" name="Rectangle: Rounded Corners 19">
              <a:extLst>
                <a:ext uri="{FF2B5EF4-FFF2-40B4-BE49-F238E27FC236}">
                  <a16:creationId xmlns:a16="http://schemas.microsoft.com/office/drawing/2014/main" id="{3F0F9E7D-435A-497D-961E-1CD6DE662881}"/>
                </a:ext>
                <a:ext uri="{C183D7F6-B498-43B3-948B-1728B52AA6E4}">
                  <adec:decorative xmlns:adec="http://schemas.microsoft.com/office/drawing/2017/decorative" val="1"/>
                </a:ext>
              </a:extLst>
            </p:cNvPr>
            <p:cNvSpPr/>
            <p:nvPr/>
          </p:nvSpPr>
          <p:spPr>
            <a:xfrm>
              <a:off x="6389688" y="3449870"/>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Rectangle 17">
              <a:extLst>
                <a:ext uri="{FF2B5EF4-FFF2-40B4-BE49-F238E27FC236}">
                  <a16:creationId xmlns:a16="http://schemas.microsoft.com/office/drawing/2014/main" id="{726E808F-7964-47EA-9F1C-E2259593116A}"/>
                </a:ext>
                <a:ext uri="{C183D7F6-B498-43B3-948B-1728B52AA6E4}">
                  <adec:decorative xmlns:adec="http://schemas.microsoft.com/office/drawing/2017/decorative" val="1"/>
                </a:ext>
              </a:extLst>
            </p:cNvPr>
            <p:cNvSpPr/>
            <p:nvPr/>
          </p:nvSpPr>
          <p:spPr>
            <a:xfrm>
              <a:off x="6633018" y="3630859"/>
              <a:ext cx="442418" cy="442418"/>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5" name="Content Placeholder 4">
            <a:extLst>
              <a:ext uri="{FF2B5EF4-FFF2-40B4-BE49-F238E27FC236}">
                <a16:creationId xmlns:a16="http://schemas.microsoft.com/office/drawing/2014/main" id="{75EE67AE-E03F-4995-A371-BF9BCA7BE2BD}"/>
              </a:ext>
            </a:extLst>
          </p:cNvPr>
          <p:cNvSpPr>
            <a:spLocks noGrp="1"/>
          </p:cNvSpPr>
          <p:nvPr>
            <p:ph sz="quarter" idx="13"/>
          </p:nvPr>
        </p:nvSpPr>
        <p:spPr>
          <a:xfrm>
            <a:off x="7403353" y="3721262"/>
            <a:ext cx="4244070" cy="434333"/>
          </a:xfrm>
        </p:spPr>
        <p:txBody>
          <a:bodyPr/>
          <a:lstStyle/>
          <a:p>
            <a:pPr lvl="0" defTabSz="914400">
              <a:spcBef>
                <a:spcPts val="0"/>
              </a:spcBef>
              <a:buSzTx/>
            </a:pPr>
            <a:r>
              <a:rPr lang="en-GB" sz="1800" kern="0">
                <a:solidFill>
                  <a:srgbClr val="FFFFFF"/>
                </a:solidFill>
                <a:latin typeface="+mn-lt"/>
              </a:rPr>
              <a:t>Single Control and Management Plane</a:t>
            </a:r>
            <a:endParaRPr lang="en-US" sz="1800" kern="0">
              <a:solidFill>
                <a:srgbClr val="FFFFFF"/>
              </a:solidFill>
              <a:latin typeface="+mn-lt"/>
            </a:endParaRPr>
          </a:p>
        </p:txBody>
      </p:sp>
      <p:grpSp>
        <p:nvGrpSpPr>
          <p:cNvPr id="34" name="Group 33">
            <a:extLst>
              <a:ext uri="{FF2B5EF4-FFF2-40B4-BE49-F238E27FC236}">
                <a16:creationId xmlns:a16="http://schemas.microsoft.com/office/drawing/2014/main" id="{D39132F8-B9E4-4337-BF90-29DBE8E3D185}"/>
              </a:ext>
              <a:ext uri="{C183D7F6-B498-43B3-948B-1728B52AA6E4}">
                <adec:decorative xmlns:adec="http://schemas.microsoft.com/office/drawing/2017/decorative" val="1"/>
              </a:ext>
            </a:extLst>
          </p:cNvPr>
          <p:cNvGrpSpPr/>
          <p:nvPr/>
        </p:nvGrpSpPr>
        <p:grpSpPr>
          <a:xfrm>
            <a:off x="6389688" y="4455367"/>
            <a:ext cx="5219700" cy="804397"/>
            <a:chOff x="6389688" y="4455367"/>
            <a:chExt cx="5219700" cy="804397"/>
          </a:xfrm>
        </p:grpSpPr>
        <p:sp>
          <p:nvSpPr>
            <p:cNvPr id="25" name="Rectangle: Rounded Corners 24">
              <a:extLst>
                <a:ext uri="{FF2B5EF4-FFF2-40B4-BE49-F238E27FC236}">
                  <a16:creationId xmlns:a16="http://schemas.microsoft.com/office/drawing/2014/main" id="{545AD162-7AA9-45E4-9557-7736E1C2D09C}"/>
                </a:ext>
                <a:ext uri="{C183D7F6-B498-43B3-948B-1728B52AA6E4}">
                  <adec:decorative xmlns:adec="http://schemas.microsoft.com/office/drawing/2017/decorative" val="1"/>
                </a:ext>
              </a:extLst>
            </p:cNvPr>
            <p:cNvSpPr/>
            <p:nvPr/>
          </p:nvSpPr>
          <p:spPr>
            <a:xfrm>
              <a:off x="6389688" y="4455367"/>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1" name="Rectangle 20">
              <a:extLst>
                <a:ext uri="{FF2B5EF4-FFF2-40B4-BE49-F238E27FC236}">
                  <a16:creationId xmlns:a16="http://schemas.microsoft.com/office/drawing/2014/main" id="{D262C4BC-8361-4950-A158-4A37F38BE837}"/>
                </a:ext>
                <a:ext uri="{C183D7F6-B498-43B3-948B-1728B52AA6E4}">
                  <adec:decorative xmlns:adec="http://schemas.microsoft.com/office/drawing/2017/decorative" val="1"/>
                </a:ext>
              </a:extLst>
            </p:cNvPr>
            <p:cNvSpPr/>
            <p:nvPr/>
          </p:nvSpPr>
          <p:spPr>
            <a:xfrm>
              <a:off x="6633018" y="4636356"/>
              <a:ext cx="442418" cy="442418"/>
            </a:xfrm>
            <a:prstGeom prst="rect">
              <a:avLst/>
            </a:prstGeom>
            <a:blipFill>
              <a:blip r:embed="rId9">
                <a:extLst>
                  <a:ext uri="{96DAC541-7B7A-43D3-8B79-37D633B846F1}">
                    <asvg:svgBlip xmlns:asvg="http://schemas.microsoft.com/office/drawing/2016/SVG/main" r:embed="rId10"/>
                  </a:ext>
                </a:extLst>
              </a:blip>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6" name="Content Placeholder 5">
            <a:extLst>
              <a:ext uri="{FF2B5EF4-FFF2-40B4-BE49-F238E27FC236}">
                <a16:creationId xmlns:a16="http://schemas.microsoft.com/office/drawing/2014/main" id="{4C820E23-E0D6-4D59-80A3-612B066D04DD}"/>
              </a:ext>
            </a:extLst>
          </p:cNvPr>
          <p:cNvSpPr>
            <a:spLocks noGrp="1"/>
          </p:cNvSpPr>
          <p:nvPr>
            <p:ph sz="quarter" idx="14"/>
          </p:nvPr>
        </p:nvSpPr>
        <p:spPr>
          <a:xfrm>
            <a:off x="7402267" y="4561195"/>
            <a:ext cx="3800247" cy="590867"/>
          </a:xfrm>
        </p:spPr>
        <p:txBody>
          <a:bodyPr/>
          <a:lstStyle/>
          <a:p>
            <a:pPr lvl="0" defTabSz="914400">
              <a:lnSpc>
                <a:spcPts val="2400"/>
              </a:lnSpc>
              <a:spcBef>
                <a:spcPts val="0"/>
              </a:spcBef>
              <a:spcAft>
                <a:spcPts val="756"/>
              </a:spcAft>
              <a:buSzTx/>
            </a:pPr>
            <a:r>
              <a:rPr lang="en-GB" sz="1800" kern="0">
                <a:solidFill>
                  <a:srgbClr val="FFFFFF"/>
                </a:solidFill>
                <a:latin typeface="+mn-lt"/>
              </a:rPr>
              <a:t>Application Centric and Archetype-Neutral </a:t>
            </a:r>
            <a:endParaRPr lang="en-US" sz="1800" kern="0">
              <a:solidFill>
                <a:srgbClr val="FFFFFF"/>
              </a:solidFill>
              <a:latin typeface="+mn-lt"/>
            </a:endParaRPr>
          </a:p>
        </p:txBody>
      </p:sp>
      <p:grpSp>
        <p:nvGrpSpPr>
          <p:cNvPr id="35" name="Group 34">
            <a:extLst>
              <a:ext uri="{FF2B5EF4-FFF2-40B4-BE49-F238E27FC236}">
                <a16:creationId xmlns:a16="http://schemas.microsoft.com/office/drawing/2014/main" id="{9593B96E-47CA-4279-BEC6-E9ABB861F644}"/>
              </a:ext>
              <a:ext uri="{C183D7F6-B498-43B3-948B-1728B52AA6E4}">
                <adec:decorative xmlns:adec="http://schemas.microsoft.com/office/drawing/2017/decorative" val="1"/>
              </a:ext>
            </a:extLst>
          </p:cNvPr>
          <p:cNvGrpSpPr/>
          <p:nvPr/>
        </p:nvGrpSpPr>
        <p:grpSpPr>
          <a:xfrm>
            <a:off x="6389688" y="5460863"/>
            <a:ext cx="5219700" cy="804397"/>
            <a:chOff x="6389688" y="5460863"/>
            <a:chExt cx="5219700" cy="804397"/>
          </a:xfrm>
        </p:grpSpPr>
        <p:sp>
          <p:nvSpPr>
            <p:cNvPr id="28" name="Rectangle: Rounded Corners 27">
              <a:extLst>
                <a:ext uri="{FF2B5EF4-FFF2-40B4-BE49-F238E27FC236}">
                  <a16:creationId xmlns:a16="http://schemas.microsoft.com/office/drawing/2014/main" id="{61E305E5-EA2D-4F6B-A293-10196FBA748A}"/>
                </a:ext>
                <a:ext uri="{C183D7F6-B498-43B3-948B-1728B52AA6E4}">
                  <adec:decorative xmlns:adec="http://schemas.microsoft.com/office/drawing/2017/decorative" val="1"/>
                </a:ext>
              </a:extLst>
            </p:cNvPr>
            <p:cNvSpPr/>
            <p:nvPr/>
          </p:nvSpPr>
          <p:spPr>
            <a:xfrm>
              <a:off x="6389688" y="5460863"/>
              <a:ext cx="5219700" cy="804397"/>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4" name="Rectangle 23">
              <a:extLst>
                <a:ext uri="{FF2B5EF4-FFF2-40B4-BE49-F238E27FC236}">
                  <a16:creationId xmlns:a16="http://schemas.microsoft.com/office/drawing/2014/main" id="{20FBC505-5F0B-4B72-88C3-6CC5E4A96FBE}"/>
                </a:ext>
                <a:ext uri="{C183D7F6-B498-43B3-948B-1728B52AA6E4}">
                  <adec:decorative xmlns:adec="http://schemas.microsoft.com/office/drawing/2017/decorative" val="1"/>
                </a:ext>
              </a:extLst>
            </p:cNvPr>
            <p:cNvSpPr/>
            <p:nvPr/>
          </p:nvSpPr>
          <p:spPr>
            <a:xfrm>
              <a:off x="6633018" y="5641853"/>
              <a:ext cx="442418" cy="442418"/>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7" name="Content Placeholder 6">
            <a:extLst>
              <a:ext uri="{FF2B5EF4-FFF2-40B4-BE49-F238E27FC236}">
                <a16:creationId xmlns:a16="http://schemas.microsoft.com/office/drawing/2014/main" id="{C37527FC-12FB-4207-9A6E-44EABDE04047}"/>
              </a:ext>
            </a:extLst>
          </p:cNvPr>
          <p:cNvSpPr>
            <a:spLocks noGrp="1"/>
          </p:cNvSpPr>
          <p:nvPr>
            <p:ph sz="quarter" idx="15"/>
          </p:nvPr>
        </p:nvSpPr>
        <p:spPr>
          <a:xfrm>
            <a:off x="7402226" y="5563500"/>
            <a:ext cx="3533998" cy="590867"/>
          </a:xfrm>
        </p:spPr>
        <p:txBody>
          <a:bodyPr/>
          <a:lstStyle/>
          <a:p>
            <a:pPr lvl="0" defTabSz="914400">
              <a:lnSpc>
                <a:spcPts val="2400"/>
              </a:lnSpc>
              <a:spcBef>
                <a:spcPts val="0"/>
              </a:spcBef>
              <a:buSzTx/>
            </a:pPr>
            <a:r>
              <a:rPr lang="en-GB" sz="1800" kern="0" dirty="0">
                <a:solidFill>
                  <a:srgbClr val="FFFFFF"/>
                </a:solidFill>
                <a:latin typeface="+mn-lt"/>
              </a:rPr>
              <a:t>Azure Native Design and Platform Roadmap Alignment</a:t>
            </a:r>
            <a:endParaRPr lang="en-US" sz="1800" kern="0" dirty="0">
              <a:solidFill>
                <a:srgbClr val="FFFFFF"/>
              </a:solidFill>
              <a:latin typeface="+mn-lt"/>
            </a:endParaRPr>
          </a:p>
        </p:txBody>
      </p:sp>
    </p:spTree>
    <p:extLst>
      <p:ext uri="{BB962C8B-B14F-4D97-AF65-F5344CB8AC3E}">
        <p14:creationId xmlns:p14="http://schemas.microsoft.com/office/powerpoint/2010/main" val="2816553572"/>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ABEC71-EBF2-4765-90E9-A22C19743243}"/>
              </a:ext>
            </a:extLst>
          </p:cNvPr>
          <p:cNvSpPr>
            <a:spLocks noGrp="1"/>
          </p:cNvSpPr>
          <p:nvPr>
            <p:ph type="title"/>
          </p:nvPr>
        </p:nvSpPr>
        <p:spPr>
          <a:xfrm>
            <a:off x="455996" y="620429"/>
            <a:ext cx="11306469" cy="795089"/>
          </a:xfrm>
        </p:spPr>
        <p:txBody>
          <a:bodyPr/>
          <a:lstStyle/>
          <a:p>
            <a:r>
              <a:rPr lang="en-US" sz="3600" dirty="0">
                <a:solidFill>
                  <a:srgbClr val="0078D3"/>
                </a:solidFill>
              </a:rPr>
              <a:t>Azure landing zones</a:t>
            </a:r>
            <a:br>
              <a:rPr lang="en-US" dirty="0">
                <a:solidFill>
                  <a:srgbClr val="0078D3"/>
                </a:solidFill>
              </a:rPr>
            </a:br>
            <a:r>
              <a:rPr lang="en-US" sz="2800" dirty="0">
                <a:solidFill>
                  <a:schemeClr val="tx1"/>
                </a:solidFill>
                <a:latin typeface="Segoe UI Semilight" panose="020B0402040204020203" pitchFamily="34" charset="0"/>
                <a:cs typeface="Segoe UI Semilight" panose="020B0402040204020203" pitchFamily="34" charset="0"/>
              </a:rPr>
              <a:t>Design</a:t>
            </a:r>
            <a:r>
              <a:rPr lang="en-US" sz="2800" dirty="0">
                <a:latin typeface="Segoe UI Semilight" panose="020B0402040204020203" pitchFamily="34" charset="0"/>
                <a:cs typeface="Segoe UI Semilight" panose="020B0402040204020203" pitchFamily="34" charset="0"/>
              </a:rPr>
              <a:t> areas</a:t>
            </a:r>
          </a:p>
        </p:txBody>
      </p:sp>
      <p:sp>
        <p:nvSpPr>
          <p:cNvPr id="12" name="Rectangle 11">
            <a:extLst>
              <a:ext uri="{FF2B5EF4-FFF2-40B4-BE49-F238E27FC236}">
                <a16:creationId xmlns:a16="http://schemas.microsoft.com/office/drawing/2014/main" id="{4540F6FB-AEA7-4F7B-8E95-6B0F8F5B3D9C}"/>
              </a:ext>
              <a:ext uri="{C183D7F6-B498-43B3-948B-1728B52AA6E4}">
                <adec:decorative xmlns:adec="http://schemas.microsoft.com/office/drawing/2017/decorative" val="1"/>
              </a:ext>
            </a:extLst>
          </p:cNvPr>
          <p:cNvSpPr/>
          <p:nvPr/>
        </p:nvSpPr>
        <p:spPr bwMode="auto">
          <a:xfrm>
            <a:off x="732214"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TextBox 148">
            <a:extLst>
              <a:ext uri="{FF2B5EF4-FFF2-40B4-BE49-F238E27FC236}">
                <a16:creationId xmlns:a16="http://schemas.microsoft.com/office/drawing/2014/main" id="{1B518969-64E8-48BD-88F1-BCCBF7051614}"/>
              </a:ext>
            </a:extLst>
          </p:cNvPr>
          <p:cNvSpPr txBox="1"/>
          <p:nvPr/>
        </p:nvSpPr>
        <p:spPr>
          <a:xfrm>
            <a:off x="3411635" y="3840630"/>
            <a:ext cx="2620654" cy="572464"/>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ENVIRONMENT</a:t>
            </a:r>
          </a:p>
        </p:txBody>
      </p:sp>
      <p:sp>
        <p:nvSpPr>
          <p:cNvPr id="2" name="Freeform: Shape 1">
            <a:extLst>
              <a:ext uri="{FF2B5EF4-FFF2-40B4-BE49-F238E27FC236}">
                <a16:creationId xmlns:a16="http://schemas.microsoft.com/office/drawing/2014/main" id="{60F4DDD2-8FE3-4CFE-9793-FBFA47F21B52}"/>
              </a:ext>
            </a:extLst>
          </p:cNvPr>
          <p:cNvSpPr/>
          <p:nvPr/>
        </p:nvSpPr>
        <p:spPr>
          <a:xfrm>
            <a:off x="2170351" y="1767058"/>
            <a:ext cx="341996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Azure billing &amp; </a:t>
            </a:r>
            <a:br>
              <a:rPr kumimoji="0" lang="en-GB" sz="2000" b="0" i="0" u="none" strike="noStrike" kern="1200" cap="none" spc="0" normalizeH="0" baseline="0" noProof="0" dirty="0">
                <a:ln>
                  <a:noFill/>
                </a:ln>
                <a:solidFill>
                  <a:srgbClr val="FFFFFF"/>
                </a:solidFill>
                <a:effectLst/>
                <a:uLnTx/>
                <a:uFillTx/>
                <a:latin typeface="Segoe UI"/>
                <a:ea typeface="+mn-ea"/>
                <a:cs typeface="+mn-cs"/>
              </a:rPr>
            </a:br>
            <a:r>
              <a:rPr kumimoji="0" lang="en-GB" sz="2000" b="0" i="0" u="none" strike="noStrike" kern="1200" cap="none" spc="0" normalizeH="0" baseline="0" noProof="0" dirty="0">
                <a:ln>
                  <a:noFill/>
                </a:ln>
                <a:solidFill>
                  <a:srgbClr val="FFFFFF"/>
                </a:solidFill>
                <a:effectLst/>
                <a:uLnTx/>
                <a:uFillTx/>
                <a:latin typeface="Segoe UI"/>
                <a:ea typeface="+mn-ea"/>
                <a:cs typeface="+mn-cs"/>
              </a:rPr>
              <a:t>Azure Active Directory tenant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84B78BCF-273D-40AA-BF52-910B6F463819}"/>
              </a:ext>
            </a:extLst>
          </p:cNvPr>
          <p:cNvSpPr/>
          <p:nvPr/>
        </p:nvSpPr>
        <p:spPr>
          <a:xfrm>
            <a:off x="2170349" y="2975973"/>
            <a:ext cx="2401875"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Identity &amp; access 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2170352" y="4247561"/>
            <a:ext cx="261183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Resource organization</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2170351" y="5456476"/>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Network topology &amp; connectivity</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50DD9164-D489-4189-A4A7-C5300F2A343E}"/>
              </a:ext>
              <a:ext uri="{C183D7F6-B498-43B3-948B-1728B52AA6E4}">
                <adec:decorative xmlns:adec="http://schemas.microsoft.com/office/drawing/2017/decorative" val="1"/>
              </a:ext>
            </a:extLst>
          </p:cNvPr>
          <p:cNvSpPr/>
          <p:nvPr/>
        </p:nvSpPr>
        <p:spPr bwMode="auto">
          <a:xfrm>
            <a:off x="6146745"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TextBox 150">
            <a:extLst>
              <a:ext uri="{FF2B5EF4-FFF2-40B4-BE49-F238E27FC236}">
                <a16:creationId xmlns:a16="http://schemas.microsoft.com/office/drawing/2014/main" id="{EDD80356-B245-401F-90C3-6215D3FE82B1}"/>
              </a:ext>
            </a:extLst>
          </p:cNvPr>
          <p:cNvSpPr txBox="1"/>
          <p:nvPr/>
        </p:nvSpPr>
        <p:spPr>
          <a:xfrm>
            <a:off x="6153617" y="3840630"/>
            <a:ext cx="235218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COMPLIANCE</a:t>
            </a:r>
          </a:p>
        </p:txBody>
      </p:sp>
      <p:sp>
        <p:nvSpPr>
          <p:cNvPr id="8" name="Freeform: Shape 7">
            <a:extLst>
              <a:ext uri="{FF2B5EF4-FFF2-40B4-BE49-F238E27FC236}">
                <a16:creationId xmlns:a16="http://schemas.microsoft.com/office/drawing/2014/main" id="{EA34E45A-4C4D-4569-BB34-22C3A2609E3B}"/>
              </a:ext>
            </a:extLst>
          </p:cNvPr>
          <p:cNvSpPr/>
          <p:nvPr/>
        </p:nvSpPr>
        <p:spPr>
          <a:xfrm>
            <a:off x="7620328" y="1767058"/>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Security</a:t>
            </a:r>
          </a:p>
        </p:txBody>
      </p:sp>
      <p:sp>
        <p:nvSpPr>
          <p:cNvPr id="9" name="Freeform: Shape 8">
            <a:extLst>
              <a:ext uri="{FF2B5EF4-FFF2-40B4-BE49-F238E27FC236}">
                <a16:creationId xmlns:a16="http://schemas.microsoft.com/office/drawing/2014/main" id="{472784B5-0331-4E9C-AD12-DA844616C536}"/>
              </a:ext>
            </a:extLst>
          </p:cNvPr>
          <p:cNvSpPr/>
          <p:nvPr/>
        </p:nvSpPr>
        <p:spPr>
          <a:xfrm>
            <a:off x="6879552" y="2996864"/>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Governance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7310200" y="4226670"/>
            <a:ext cx="2770119"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7620329" y="5456476"/>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Platform automation &amp; DevOps</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5430120"/>
            <a:ext cx="967308" cy="967308"/>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4200314"/>
            <a:ext cx="967308" cy="967308"/>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1"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2970508"/>
            <a:ext cx="967308" cy="967308"/>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1740703"/>
            <a:ext cx="967308" cy="967308"/>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9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5441204"/>
            <a:ext cx="967308" cy="967308"/>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13"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4200314"/>
            <a:ext cx="967308" cy="967308"/>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5" y="4423717"/>
              <a:ext cx="358541" cy="521368"/>
              <a:chOff x="9388365" y="4423717"/>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5" y="4423717"/>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2970508"/>
            <a:ext cx="967308" cy="967308"/>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50" name="Group 149">
            <a:extLst>
              <a:ext uri="{FF2B5EF4-FFF2-40B4-BE49-F238E27FC236}">
                <a16:creationId xmlns:a16="http://schemas.microsoft.com/office/drawing/2014/main" id="{D73AF1A4-3555-4313-9752-F8EA81C96B10}"/>
              </a:ext>
              <a:ext uri="{C183D7F6-B498-43B3-948B-1728B52AA6E4}">
                <adec:decorative xmlns:adec="http://schemas.microsoft.com/office/drawing/2017/decorative" val="1"/>
              </a:ext>
            </a:extLst>
          </p:cNvPr>
          <p:cNvGrpSpPr/>
          <p:nvPr/>
        </p:nvGrpSpPr>
        <p:grpSpPr>
          <a:xfrm>
            <a:off x="10307551" y="1740703"/>
            <a:ext cx="967308" cy="967308"/>
            <a:chOff x="10307551" y="1740703"/>
            <a:chExt cx="967308" cy="967308"/>
          </a:xfrm>
        </p:grpSpPr>
        <p:sp>
          <p:nvSpPr>
            <p:cNvPr id="78" name="Freeform: Shape 77">
              <a:extLst>
                <a:ext uri="{FF2B5EF4-FFF2-40B4-BE49-F238E27FC236}">
                  <a16:creationId xmlns:a16="http://schemas.microsoft.com/office/drawing/2014/main" id="{BA1C07F0-30B0-4A90-BAC4-CD7604E2FACA}"/>
                </a:ext>
              </a:extLst>
            </p:cNvPr>
            <p:cNvSpPr/>
            <p:nvPr/>
          </p:nvSpPr>
          <p:spPr>
            <a:xfrm>
              <a:off x="10307551" y="1740703"/>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Graphic 10">
              <a:extLst>
                <a:ext uri="{FF2B5EF4-FFF2-40B4-BE49-F238E27FC236}">
                  <a16:creationId xmlns:a16="http://schemas.microsoft.com/office/drawing/2014/main" id="{F5324667-3902-4B27-911F-267E5CF83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573" y="1923958"/>
              <a:ext cx="449105" cy="760024"/>
            </a:xfrm>
            <a:prstGeom prst="rect">
              <a:avLst/>
            </a:prstGeom>
          </p:spPr>
        </p:pic>
      </p:grpSp>
    </p:spTree>
    <p:custDataLst>
      <p:tags r:id="rId1"/>
    </p:custDataLst>
    <p:extLst>
      <p:ext uri="{BB962C8B-B14F-4D97-AF65-F5344CB8AC3E}">
        <p14:creationId xmlns:p14="http://schemas.microsoft.com/office/powerpoint/2010/main" val="141306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49"/>
                                        </p:tgtEl>
                                        <p:attrNameLst>
                                          <p:attrName>style.visibility</p:attrName>
                                        </p:attrNameLst>
                                      </p:cBhvr>
                                      <p:to>
                                        <p:strVal val="visible"/>
                                      </p:to>
                                    </p:set>
                                    <p:anim calcmode="lin" valueType="num">
                                      <p:cBhvr additive="base">
                                        <p:cTn id="11" dur="500"/>
                                        <p:tgtEl>
                                          <p:spTgt spid="149"/>
                                        </p:tgtEl>
                                        <p:attrNameLst>
                                          <p:attrName>ppt_x</p:attrName>
                                        </p:attrNameLst>
                                      </p:cBhvr>
                                      <p:tavLst>
                                        <p:tav tm="0">
                                          <p:val>
                                            <p:strVal val="#ppt_x+#ppt_w*1.125000"/>
                                          </p:val>
                                        </p:tav>
                                        <p:tav tm="100000">
                                          <p:val>
                                            <p:strVal val="#ppt_x"/>
                                          </p:val>
                                        </p:tav>
                                      </p:tavLst>
                                    </p:anim>
                                    <p:animEffect transition="in" filter="wipe(left)">
                                      <p:cBhvr>
                                        <p:cTn id="12" dur="500"/>
                                        <p:tgtEl>
                                          <p:spTgt spid="14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64" presetClass="path" presetSubtype="0" decel="100000" fill="hold" nodeType="withEffect">
                                  <p:stCondLst>
                                    <p:cond delay="0"/>
                                  </p:stCondLst>
                                  <p:childTnLst>
                                    <p:animMotion origin="layout" path="M -1.04167E-6 0.19768 L -1.04167E-6 4.44444E-6 " pathEditMode="relative" rAng="0" ptsTypes="AA">
                                      <p:cBhvr>
                                        <p:cTn id="18" dur="500" fill="hold"/>
                                        <p:tgtEl>
                                          <p:spTgt spid="65"/>
                                        </p:tgtEl>
                                        <p:attrNameLst>
                                          <p:attrName>ppt_x</p:attrName>
                                          <p:attrName>ppt_y</p:attrName>
                                        </p:attrNameLst>
                                      </p:cBhvr>
                                      <p:rCtr x="0" y="-9884"/>
                                    </p:animMotion>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64" presetClass="path" presetSubtype="0" decel="100000" fill="hold" grpId="1" nodeType="withEffect">
                                  <p:stCondLst>
                                    <p:cond delay="0"/>
                                  </p:stCondLst>
                                  <p:childTnLst>
                                    <p:animMotion origin="layout" path="M 8.33333E-7 0.19768 L 8.33333E-7 4.44444E-6 " pathEditMode="relative" rAng="0" ptsTypes="AA">
                                      <p:cBhvr>
                                        <p:cTn id="23" dur="500" fill="hold"/>
                                        <p:tgtEl>
                                          <p:spTgt spid="2"/>
                                        </p:tgtEl>
                                        <p:attrNameLst>
                                          <p:attrName>ppt_x</p:attrName>
                                          <p:attrName>ppt_y</p:attrName>
                                        </p:attrNameLst>
                                      </p:cBhvr>
                                      <p:rCtr x="0" y="-9884"/>
                                    </p:animMotion>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4" presetClass="path" presetSubtype="0" decel="100000" fill="hold" nodeType="withEffect">
                                  <p:stCondLst>
                                    <p:cond delay="0"/>
                                  </p:stCondLst>
                                  <p:childTnLst>
                                    <p:animMotion origin="layout" path="M -1.04167E-6 0.19769 L -1.04167E-6 -3.7037E-6 " pathEditMode="relative" rAng="0" ptsTypes="AA">
                                      <p:cBhvr>
                                        <p:cTn id="29" dur="500" fill="hold"/>
                                        <p:tgtEl>
                                          <p:spTgt spid="137"/>
                                        </p:tgtEl>
                                        <p:attrNameLst>
                                          <p:attrName>ppt_x</p:attrName>
                                          <p:attrName>ppt_y</p:attrName>
                                        </p:attrNameLst>
                                      </p:cBhvr>
                                      <p:rCtr x="0" y="-9884"/>
                                    </p:animMotion>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64" presetClass="path" presetSubtype="0" decel="100000" fill="hold" grpId="1" nodeType="withEffect">
                                  <p:stCondLst>
                                    <p:cond delay="0"/>
                                  </p:stCondLst>
                                  <p:childTnLst>
                                    <p:animMotion origin="layout" path="M -2.29167E-6 0.19769 L -2.29167E-6 -2.59259E-6 " pathEditMode="relative" rAng="0" ptsTypes="AA">
                                      <p:cBhvr>
                                        <p:cTn id="34" dur="500" fill="hold"/>
                                        <p:tgtEl>
                                          <p:spTgt spid="3"/>
                                        </p:tgtEl>
                                        <p:attrNameLst>
                                          <p:attrName>ppt_x</p:attrName>
                                          <p:attrName>ppt_y</p:attrName>
                                        </p:attrNameLst>
                                      </p:cBhvr>
                                      <p:rCtr x="0" y="-9884"/>
                                    </p:animMotion>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64" presetClass="path" presetSubtype="0" decel="100000" fill="hold" nodeType="withEffect">
                                  <p:stCondLst>
                                    <p:cond delay="0"/>
                                  </p:stCondLst>
                                  <p:childTnLst>
                                    <p:animMotion origin="layout" path="M -1.04167E-6 0.19769 L -1.04167E-6 -3.7037E-7 " pathEditMode="relative" rAng="0" ptsTypes="AA">
                                      <p:cBhvr>
                                        <p:cTn id="40" dur="500" fill="hold"/>
                                        <p:tgtEl>
                                          <p:spTgt spid="30"/>
                                        </p:tgtEl>
                                        <p:attrNameLst>
                                          <p:attrName>ppt_x</p:attrName>
                                          <p:attrName>ppt_y</p:attrName>
                                        </p:attrNameLst>
                                      </p:cBhvr>
                                      <p:rCtr x="0" y="-9884"/>
                                    </p:animMotion>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64" presetClass="path" presetSubtype="0" decel="100000" fill="hold" grpId="1" nodeType="withEffect">
                                  <p:stCondLst>
                                    <p:cond delay="0"/>
                                  </p:stCondLst>
                                  <p:childTnLst>
                                    <p:animMotion origin="layout" path="M 3.95833E-6 0.19769 L 3.95833E-6 -1.11111E-6 " pathEditMode="relative" rAng="0" ptsTypes="AA">
                                      <p:cBhvr>
                                        <p:cTn id="45" dur="500" fill="hold"/>
                                        <p:tgtEl>
                                          <p:spTgt spid="6"/>
                                        </p:tgtEl>
                                        <p:attrNameLst>
                                          <p:attrName>ppt_x</p:attrName>
                                          <p:attrName>ppt_y</p:attrName>
                                        </p:attrNameLst>
                                      </p:cBhvr>
                                      <p:rCtr x="0" y="-9884"/>
                                    </p:animMotion>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64" presetClass="path" presetSubtype="0" decel="100000" fill="hold" nodeType="withEffect">
                                  <p:stCondLst>
                                    <p:cond delay="0"/>
                                  </p:stCondLst>
                                  <p:childTnLst>
                                    <p:animMotion origin="layout" path="M -1.04167E-6 0.19768 L -1.04167E-6 1.48148E-6 " pathEditMode="relative" rAng="0" ptsTypes="AA">
                                      <p:cBhvr>
                                        <p:cTn id="51" dur="500" fill="hold"/>
                                        <p:tgtEl>
                                          <p:spTgt spid="14"/>
                                        </p:tgtEl>
                                        <p:attrNameLst>
                                          <p:attrName>ppt_x</p:attrName>
                                          <p:attrName>ppt_y</p:attrName>
                                        </p:attrNameLst>
                                      </p:cBhvr>
                                      <p:rCtr x="0" y="-9884"/>
                                    </p:animMotion>
                                  </p:childTnLst>
                                </p:cTn>
                              </p:par>
                              <p:par>
                                <p:cTn id="52" presetID="10" presetClass="entr" presetSubtype="0" fill="hold" grpId="0" nodeType="withEffect">
                                  <p:stCondLst>
                                    <p:cond delay="0"/>
                                  </p:stCondLst>
                                  <p:childTnLst>
                                    <p:set>
                                      <p:cBhvr>
                                        <p:cTn id="53" dur="1" fill="hold">
                                          <p:stCondLst>
                                            <p:cond delay="0"/>
                                          </p:stCondLst>
                                        </p:cTn>
                                        <p:tgtEl>
                                          <p:spTgt spid="155"/>
                                        </p:tgtEl>
                                        <p:attrNameLst>
                                          <p:attrName>style.visibility</p:attrName>
                                        </p:attrNameLst>
                                      </p:cBhvr>
                                      <p:to>
                                        <p:strVal val="visible"/>
                                      </p:to>
                                    </p:set>
                                    <p:animEffect transition="in" filter="fade">
                                      <p:cBhvr>
                                        <p:cTn id="54" dur="500"/>
                                        <p:tgtEl>
                                          <p:spTgt spid="155"/>
                                        </p:tgtEl>
                                      </p:cBhvr>
                                    </p:animEffect>
                                  </p:childTnLst>
                                </p:cTn>
                              </p:par>
                              <p:par>
                                <p:cTn id="55" presetID="64" presetClass="path" presetSubtype="0" decel="100000" fill="hold" grpId="1" nodeType="withEffect">
                                  <p:stCondLst>
                                    <p:cond delay="0"/>
                                  </p:stCondLst>
                                  <p:childTnLst>
                                    <p:animMotion origin="layout" path="M 3.75E-6 0.19768 L 3.75E-6 1.48148E-6 " pathEditMode="relative" rAng="0" ptsTypes="AA">
                                      <p:cBhvr>
                                        <p:cTn id="56" dur="500" fill="hold"/>
                                        <p:tgtEl>
                                          <p:spTgt spid="155"/>
                                        </p:tgtEl>
                                        <p:attrNameLst>
                                          <p:attrName>ppt_x</p:attrName>
                                          <p:attrName>ppt_y</p:attrName>
                                        </p:attrNameLst>
                                      </p:cBhvr>
                                      <p:rCtr x="0" y="-9884"/>
                                    </p:animMotion>
                                  </p:childTnLst>
                                </p:cTn>
                              </p:par>
                            </p:childTnLst>
                          </p:cTn>
                        </p:par>
                        <p:par>
                          <p:cTn id="57" fill="hold">
                            <p:stCondLst>
                              <p:cond delay="2500"/>
                            </p:stCondLst>
                            <p:childTnLst>
                              <p:par>
                                <p:cTn id="58" presetID="12" presetClass="entr" presetSubtype="8" fill="hold" grpId="0" nodeType="afterEffect">
                                  <p:stCondLst>
                                    <p:cond delay="0"/>
                                  </p:stCondLst>
                                  <p:childTnLst>
                                    <p:set>
                                      <p:cBhvr>
                                        <p:cTn id="59" dur="1" fill="hold">
                                          <p:stCondLst>
                                            <p:cond delay="0"/>
                                          </p:stCondLst>
                                        </p:cTn>
                                        <p:tgtEl>
                                          <p:spTgt spid="151"/>
                                        </p:tgtEl>
                                        <p:attrNameLst>
                                          <p:attrName>style.visibility</p:attrName>
                                        </p:attrNameLst>
                                      </p:cBhvr>
                                      <p:to>
                                        <p:strVal val="visible"/>
                                      </p:to>
                                    </p:set>
                                    <p:anim calcmode="lin" valueType="num">
                                      <p:cBhvr additive="base">
                                        <p:cTn id="60" dur="500"/>
                                        <p:tgtEl>
                                          <p:spTgt spid="151"/>
                                        </p:tgtEl>
                                        <p:attrNameLst>
                                          <p:attrName>ppt_x</p:attrName>
                                        </p:attrNameLst>
                                      </p:cBhvr>
                                      <p:tavLst>
                                        <p:tav tm="0">
                                          <p:val>
                                            <p:strVal val="#ppt_x-#ppt_w*1.125000"/>
                                          </p:val>
                                        </p:tav>
                                        <p:tav tm="100000">
                                          <p:val>
                                            <p:strVal val="#ppt_x"/>
                                          </p:val>
                                        </p:tav>
                                      </p:tavLst>
                                    </p:anim>
                                    <p:animEffect transition="in" filter="wipe(right)">
                                      <p:cBhvr>
                                        <p:cTn id="61" dur="500"/>
                                        <p:tgtEl>
                                          <p:spTgt spid="151"/>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148"/>
                                        </p:tgtEl>
                                        <p:attrNameLst>
                                          <p:attrName>style.visibility</p:attrName>
                                        </p:attrNameLst>
                                      </p:cBhvr>
                                      <p:to>
                                        <p:strVal val="visible"/>
                                      </p:to>
                                    </p:set>
                                    <p:anim calcmode="lin" valueType="num">
                                      <p:cBhvr additive="base">
                                        <p:cTn id="64" dur="500"/>
                                        <p:tgtEl>
                                          <p:spTgt spid="148"/>
                                        </p:tgtEl>
                                        <p:attrNameLst>
                                          <p:attrName>ppt_x</p:attrName>
                                        </p:attrNameLst>
                                      </p:cBhvr>
                                      <p:tavLst>
                                        <p:tav tm="0">
                                          <p:val>
                                            <p:strVal val="#ppt_x-#ppt_w*1.125000"/>
                                          </p:val>
                                        </p:tav>
                                        <p:tav tm="100000">
                                          <p:val>
                                            <p:strVal val="#ppt_x"/>
                                          </p:val>
                                        </p:tav>
                                      </p:tavLst>
                                    </p:anim>
                                    <p:animEffect transition="in" filter="wipe(right)">
                                      <p:cBhvr>
                                        <p:cTn id="65" dur="500"/>
                                        <p:tgtEl>
                                          <p:spTgt spid="148"/>
                                        </p:tgtEl>
                                      </p:cBhvr>
                                    </p:animEffect>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150"/>
                                        </p:tgtEl>
                                        <p:attrNameLst>
                                          <p:attrName>style.visibility</p:attrName>
                                        </p:attrNameLst>
                                      </p:cBhvr>
                                      <p:to>
                                        <p:strVal val="visible"/>
                                      </p:to>
                                    </p:set>
                                    <p:animEffect transition="in" filter="fade">
                                      <p:cBhvr>
                                        <p:cTn id="69" dur="500"/>
                                        <p:tgtEl>
                                          <p:spTgt spid="150"/>
                                        </p:tgtEl>
                                      </p:cBhvr>
                                    </p:animEffect>
                                  </p:childTnLst>
                                </p:cTn>
                              </p:par>
                              <p:par>
                                <p:cTn id="70" presetID="64" presetClass="path" presetSubtype="0" decel="100000" fill="hold" nodeType="withEffect">
                                  <p:stCondLst>
                                    <p:cond delay="0"/>
                                  </p:stCondLst>
                                  <p:childTnLst>
                                    <p:animMotion origin="layout" path="M 2.91667E-6 0.19769 L 2.91667E-6 -3.7037E-6 " pathEditMode="relative" rAng="0" ptsTypes="AA">
                                      <p:cBhvr>
                                        <p:cTn id="71" dur="500" fill="hold"/>
                                        <p:tgtEl>
                                          <p:spTgt spid="150"/>
                                        </p:tgtEl>
                                        <p:attrNameLst>
                                          <p:attrName>ppt_x</p:attrName>
                                          <p:attrName>ppt_y</p:attrName>
                                        </p:attrNameLst>
                                      </p:cBhvr>
                                      <p:rCtr x="0" y="-9884"/>
                                    </p:animMotion>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64" presetClass="path" presetSubtype="0" decel="100000" fill="hold" grpId="1" nodeType="withEffect">
                                  <p:stCondLst>
                                    <p:cond delay="0"/>
                                  </p:stCondLst>
                                  <p:childTnLst>
                                    <p:animMotion origin="layout" path="M -1.45833E-6 0.19768 L -1.45833E-6 4.44444E-6 " pathEditMode="relative" rAng="0" ptsTypes="AA">
                                      <p:cBhvr>
                                        <p:cTn id="76" dur="500" fill="hold"/>
                                        <p:tgtEl>
                                          <p:spTgt spid="8"/>
                                        </p:tgtEl>
                                        <p:attrNameLst>
                                          <p:attrName>ppt_x</p:attrName>
                                          <p:attrName>ppt_y</p:attrName>
                                        </p:attrNameLst>
                                      </p:cBhvr>
                                      <p:rCtr x="0" y="-9884"/>
                                    </p:animMotion>
                                  </p:childTnLst>
                                </p:cTn>
                              </p:par>
                            </p:childTnLst>
                          </p:cTn>
                        </p:par>
                        <p:par>
                          <p:cTn id="77" fill="hold">
                            <p:stCondLst>
                              <p:cond delay="3500"/>
                            </p:stCondLst>
                            <p:childTnLst>
                              <p:par>
                                <p:cTn id="78" presetID="10" presetClass="entr" presetSubtype="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par>
                                <p:cTn id="81" presetID="64" presetClass="path" presetSubtype="0" decel="100000" fill="hold" nodeType="withEffect">
                                  <p:stCondLst>
                                    <p:cond delay="0"/>
                                  </p:stCondLst>
                                  <p:childTnLst>
                                    <p:animMotion origin="layout" path="M 2.91667E-6 0.19769 L 2.91667E-6 -3.7037E-6 " pathEditMode="relative" rAng="0" ptsTypes="AA">
                                      <p:cBhvr>
                                        <p:cTn id="82" dur="500" fill="hold"/>
                                        <p:tgtEl>
                                          <p:spTgt spid="51"/>
                                        </p:tgtEl>
                                        <p:attrNameLst>
                                          <p:attrName>ppt_x</p:attrName>
                                          <p:attrName>ppt_y</p:attrName>
                                        </p:attrNameLst>
                                      </p:cBhvr>
                                      <p:rCtr x="0" y="-9884"/>
                                    </p:animMotion>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par>
                                <p:cTn id="86" presetID="64" presetClass="path" presetSubtype="0" decel="100000" fill="hold" grpId="1" nodeType="withEffect">
                                  <p:stCondLst>
                                    <p:cond delay="0"/>
                                  </p:stCondLst>
                                  <p:childTnLst>
                                    <p:animMotion origin="layout" path="M -2.91667E-6 0.19769 L -2.91667E-6 -3.7037E-6 " pathEditMode="relative" rAng="0" ptsTypes="AA">
                                      <p:cBhvr>
                                        <p:cTn id="87" dur="500" fill="hold"/>
                                        <p:tgtEl>
                                          <p:spTgt spid="9"/>
                                        </p:tgtEl>
                                        <p:attrNameLst>
                                          <p:attrName>ppt_x</p:attrName>
                                          <p:attrName>ppt_y</p:attrName>
                                        </p:attrNameLst>
                                      </p:cBhvr>
                                      <p:rCtr x="0" y="-9884"/>
                                    </p:animMotion>
                                  </p:childTnLst>
                                </p:cTn>
                              </p:par>
                            </p:childTnLst>
                          </p:cTn>
                        </p:par>
                        <p:par>
                          <p:cTn id="88" fill="hold">
                            <p:stCondLst>
                              <p:cond delay="4000"/>
                            </p:stCondLst>
                            <p:childTnLst>
                              <p:par>
                                <p:cTn id="89" presetID="10" presetClass="entr" presetSubtype="0"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Effect transition="in" filter="fade">
                                      <p:cBhvr>
                                        <p:cTn id="91" dur="500"/>
                                        <p:tgtEl>
                                          <p:spTgt spid="113"/>
                                        </p:tgtEl>
                                      </p:cBhvr>
                                    </p:animEffect>
                                  </p:childTnLst>
                                </p:cTn>
                              </p:par>
                              <p:par>
                                <p:cTn id="92" presetID="64" presetClass="path" presetSubtype="0" decel="100000" fill="hold" nodeType="withEffect">
                                  <p:stCondLst>
                                    <p:cond delay="0"/>
                                  </p:stCondLst>
                                  <p:childTnLst>
                                    <p:animMotion origin="layout" path="M 2.91667E-6 0.19769 L 2.91667E-6 -3.7037E-7 " pathEditMode="relative" rAng="0" ptsTypes="AA">
                                      <p:cBhvr>
                                        <p:cTn id="93" dur="500" fill="hold"/>
                                        <p:tgtEl>
                                          <p:spTgt spid="113"/>
                                        </p:tgtEl>
                                        <p:attrNameLst>
                                          <p:attrName>ppt_x</p:attrName>
                                          <p:attrName>ppt_y</p:attrName>
                                        </p:attrNameLst>
                                      </p:cBhvr>
                                      <p:rCtr x="0" y="-9884"/>
                                    </p:animMotion>
                                  </p:childTnLst>
                                </p:cTn>
                              </p:par>
                              <p:par>
                                <p:cTn id="94" presetID="10" presetClass="entr" presetSubtype="0" fill="hold" grpId="0" nodeType="with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500"/>
                                        <p:tgtEl>
                                          <p:spTgt spid="5"/>
                                        </p:tgtEl>
                                      </p:cBhvr>
                                    </p:animEffect>
                                  </p:childTnLst>
                                </p:cTn>
                              </p:par>
                              <p:par>
                                <p:cTn id="97" presetID="64" presetClass="path" presetSubtype="0" decel="100000" fill="hold" grpId="1" nodeType="withEffect">
                                  <p:stCondLst>
                                    <p:cond delay="0"/>
                                  </p:stCondLst>
                                  <p:childTnLst>
                                    <p:animMotion origin="layout" path="M -1.04167E-6 0.19769 L -1.04167E-6 -3.7037E-7 " pathEditMode="relative" rAng="0" ptsTypes="AA">
                                      <p:cBhvr>
                                        <p:cTn id="98" dur="500" fill="hold"/>
                                        <p:tgtEl>
                                          <p:spTgt spid="5"/>
                                        </p:tgtEl>
                                        <p:attrNameLst>
                                          <p:attrName>ppt_x</p:attrName>
                                          <p:attrName>ppt_y</p:attrName>
                                        </p:attrNameLst>
                                      </p:cBhvr>
                                      <p:rCtr x="0" y="-9884"/>
                                    </p:animMotion>
                                  </p:childTnLst>
                                </p:cTn>
                              </p:par>
                            </p:childTnLst>
                          </p:cTn>
                        </p:par>
                        <p:par>
                          <p:cTn id="99" fill="hold">
                            <p:stCondLst>
                              <p:cond delay="4500"/>
                            </p:stCondLst>
                            <p:childTnLst>
                              <p:par>
                                <p:cTn id="100" presetID="10" presetClass="entr" presetSubtype="0" fill="hold" nodeType="afterEffect">
                                  <p:stCondLst>
                                    <p:cond delay="0"/>
                                  </p:stCondLst>
                                  <p:childTnLst>
                                    <p:set>
                                      <p:cBhvr>
                                        <p:cTn id="101" dur="1" fill="hold">
                                          <p:stCondLst>
                                            <p:cond delay="0"/>
                                          </p:stCondLst>
                                        </p:cTn>
                                        <p:tgtEl>
                                          <p:spTgt spid="90"/>
                                        </p:tgtEl>
                                        <p:attrNameLst>
                                          <p:attrName>style.visibility</p:attrName>
                                        </p:attrNameLst>
                                      </p:cBhvr>
                                      <p:to>
                                        <p:strVal val="visible"/>
                                      </p:to>
                                    </p:set>
                                    <p:animEffect transition="in" filter="fade">
                                      <p:cBhvr>
                                        <p:cTn id="102" dur="500"/>
                                        <p:tgtEl>
                                          <p:spTgt spid="90"/>
                                        </p:tgtEl>
                                      </p:cBhvr>
                                    </p:animEffect>
                                  </p:childTnLst>
                                </p:cTn>
                              </p:par>
                              <p:par>
                                <p:cTn id="103" presetID="64" presetClass="path" presetSubtype="0" decel="100000" fill="hold" nodeType="withEffect">
                                  <p:stCondLst>
                                    <p:cond delay="0"/>
                                  </p:stCondLst>
                                  <p:childTnLst>
                                    <p:animMotion origin="layout" path="M 2.91667E-6 0.19768 L 2.91667E-6 1.48148E-6 " pathEditMode="relative" rAng="0" ptsTypes="AA">
                                      <p:cBhvr>
                                        <p:cTn id="104" dur="500" fill="hold"/>
                                        <p:tgtEl>
                                          <p:spTgt spid="90"/>
                                        </p:tgtEl>
                                        <p:attrNameLst>
                                          <p:attrName>ppt_x</p:attrName>
                                          <p:attrName>ppt_y</p:attrName>
                                        </p:attrNameLst>
                                      </p:cBhvr>
                                      <p:rCtr x="0" y="-9884"/>
                                    </p:animMotion>
                                  </p:childTnLst>
                                </p:cTn>
                              </p:par>
                              <p:par>
                                <p:cTn id="105" presetID="10" presetClass="entr" presetSubtype="0" fill="hold" grpId="0" nodeType="withEffect">
                                  <p:stCondLst>
                                    <p:cond delay="0"/>
                                  </p:stCondLst>
                                  <p:childTnLst>
                                    <p:set>
                                      <p:cBhvr>
                                        <p:cTn id="106" dur="1" fill="hold">
                                          <p:stCondLst>
                                            <p:cond delay="0"/>
                                          </p:stCondLst>
                                        </p:cTn>
                                        <p:tgtEl>
                                          <p:spTgt spid="4"/>
                                        </p:tgtEl>
                                        <p:attrNameLst>
                                          <p:attrName>style.visibility</p:attrName>
                                        </p:attrNameLst>
                                      </p:cBhvr>
                                      <p:to>
                                        <p:strVal val="visible"/>
                                      </p:to>
                                    </p:set>
                                    <p:animEffect transition="in" filter="fade">
                                      <p:cBhvr>
                                        <p:cTn id="107" dur="500"/>
                                        <p:tgtEl>
                                          <p:spTgt spid="4"/>
                                        </p:tgtEl>
                                      </p:cBhvr>
                                    </p:animEffect>
                                  </p:childTnLst>
                                </p:cTn>
                              </p:par>
                              <p:par>
                                <p:cTn id="108" presetID="64" presetClass="path" presetSubtype="0" decel="100000" fill="hold" grpId="1" nodeType="withEffect">
                                  <p:stCondLst>
                                    <p:cond delay="0"/>
                                  </p:stCondLst>
                                  <p:childTnLst>
                                    <p:animMotion origin="layout" path="M -1.45833E-6 0.19768 L -1.45833E-6 1.48148E-6 " pathEditMode="relative" rAng="0" ptsTypes="AA">
                                      <p:cBhvr>
                                        <p:cTn id="109" dur="500" fill="hold"/>
                                        <p:tgtEl>
                                          <p:spTgt spid="4"/>
                                        </p:tgtEl>
                                        <p:attrNameLst>
                                          <p:attrName>ppt_x</p:attrName>
                                          <p:attrName>ppt_y</p:attrName>
                                        </p:attrNameLst>
                                      </p:cBhvr>
                                      <p:rCtr x="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9" grpId="0"/>
      <p:bldP spid="2" grpId="0"/>
      <p:bldP spid="2" grpId="1"/>
      <p:bldP spid="3" grpId="0"/>
      <p:bldP spid="3" grpId="1"/>
      <p:bldP spid="6" grpId="0"/>
      <p:bldP spid="6" grpId="1"/>
      <p:bldP spid="155" grpId="0"/>
      <p:bldP spid="155" grpId="1"/>
      <p:bldP spid="148" grpId="0" animBg="1"/>
      <p:bldP spid="151" grpId="0"/>
      <p:bldP spid="8" grpId="0"/>
      <p:bldP spid="8" grpId="1"/>
      <p:bldP spid="9" grpId="0"/>
      <p:bldP spid="9" grpId="1"/>
      <p:bldP spid="5" grpId="0"/>
      <p:bldP spid="5" grpId="1"/>
      <p:bldP spid="4" grpId="0"/>
      <p:bldP spid="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3C45-B3B2-4DFF-9D8E-DB942BEF5EF2}"/>
              </a:ext>
            </a:extLst>
          </p:cNvPr>
          <p:cNvSpPr>
            <a:spLocks noGrp="1"/>
          </p:cNvSpPr>
          <p:nvPr>
            <p:ph type="title"/>
          </p:nvPr>
        </p:nvSpPr>
        <p:spPr>
          <a:xfrm>
            <a:off x="750823" y="534517"/>
            <a:ext cx="11304865" cy="795089"/>
          </a:xfrm>
        </p:spPr>
        <p:txBody>
          <a:bodyPr/>
          <a:lstStyle/>
          <a:p>
            <a:r>
              <a:rPr lang="en-US" sz="3600" dirty="0">
                <a:solidFill>
                  <a:schemeClr val="accent4"/>
                </a:solidFill>
              </a:rPr>
              <a:t>Azure landing zone </a:t>
            </a:r>
            <a:r>
              <a:rPr lang="en-US" sz="3600" dirty="0"/>
              <a:t>conceptual architecture</a:t>
            </a:r>
            <a:br>
              <a:rPr lang="en-US" sz="3600" dirty="0"/>
            </a:br>
            <a:r>
              <a:rPr lang="en-US" sz="2800" dirty="0">
                <a:solidFill>
                  <a:schemeClr val="accent4"/>
                </a:solidFill>
                <a:latin typeface="Segoe UI Semilight" panose="020B0402040204020203" pitchFamily="34" charset="0"/>
                <a:cs typeface="Segoe UI Semilight" panose="020B0402040204020203" pitchFamily="34" charset="0"/>
              </a:rPr>
              <a:t>Contoso reference implementation</a:t>
            </a:r>
            <a:endParaRPr lang="en-US" sz="3600" dirty="0"/>
          </a:p>
        </p:txBody>
      </p:sp>
      <p:sp>
        <p:nvSpPr>
          <p:cNvPr id="4" name="Text Placeholder 3">
            <a:extLst>
              <a:ext uri="{FF2B5EF4-FFF2-40B4-BE49-F238E27FC236}">
                <a16:creationId xmlns:a16="http://schemas.microsoft.com/office/drawing/2014/main" id="{27312BAB-5F55-4919-9294-B6BA3C422755}"/>
              </a:ext>
            </a:extLst>
          </p:cNvPr>
          <p:cNvSpPr>
            <a:spLocks noGrp="1"/>
          </p:cNvSpPr>
          <p:nvPr>
            <p:ph type="body" sz="quarter" idx="10"/>
          </p:nvPr>
        </p:nvSpPr>
        <p:spPr>
          <a:xfrm>
            <a:off x="520562" y="2245187"/>
            <a:ext cx="4446887" cy="2114347"/>
          </a:xfrm>
        </p:spPr>
        <p:txBody>
          <a:bodyPr/>
          <a:lstStyle/>
          <a:p>
            <a:pPr>
              <a:lnSpc>
                <a:spcPct val="100000"/>
              </a:lnSpc>
              <a:spcAft>
                <a:spcPts val="1200"/>
              </a:spcAft>
              <a:buClr>
                <a:schemeClr val="tx1"/>
              </a:buClr>
              <a:buFont typeface="Wingdings" panose="05000000000000000000" pitchFamily="2" charset="2"/>
              <a:buChar char="ü"/>
            </a:pPr>
            <a:r>
              <a:rPr lang="en-GB" sz="1800">
                <a:solidFill>
                  <a:schemeClr val="tx2"/>
                </a:solidFill>
                <a:latin typeface="+mj-lt"/>
              </a:rPr>
              <a:t>Target end-state</a:t>
            </a:r>
            <a:r>
              <a:rPr lang="en-GB" sz="1800"/>
              <a:t> for most organizations</a:t>
            </a:r>
          </a:p>
          <a:p>
            <a:pPr>
              <a:lnSpc>
                <a:spcPct val="100000"/>
              </a:lnSpc>
              <a:spcAft>
                <a:spcPts val="1200"/>
              </a:spcAft>
              <a:buClr>
                <a:schemeClr val="tx1"/>
              </a:buClr>
              <a:buFont typeface="Wingdings" panose="05000000000000000000" pitchFamily="2" charset="2"/>
              <a:buChar char="ü"/>
            </a:pPr>
            <a:r>
              <a:rPr lang="en-GB" sz="1800">
                <a:solidFill>
                  <a:schemeClr val="tx2"/>
                </a:solidFill>
                <a:latin typeface="+mj-lt"/>
              </a:rPr>
              <a:t>Scaled-out and mature </a:t>
            </a:r>
            <a:r>
              <a:rPr lang="en-GB" sz="1800"/>
              <a:t>environment</a:t>
            </a:r>
          </a:p>
          <a:p>
            <a:pPr>
              <a:lnSpc>
                <a:spcPct val="100000"/>
              </a:lnSpc>
              <a:spcAft>
                <a:spcPts val="1200"/>
              </a:spcAft>
              <a:buClr>
                <a:schemeClr val="tx1"/>
              </a:buClr>
              <a:buFont typeface="Wingdings" panose="05000000000000000000" pitchFamily="2" charset="2"/>
              <a:buChar char="ü"/>
            </a:pPr>
            <a:r>
              <a:rPr lang="en-GB" sz="1800">
                <a:solidFill>
                  <a:schemeClr val="tx2"/>
                </a:solidFill>
                <a:latin typeface="+mj-lt"/>
              </a:rPr>
              <a:t>Customer and partner practices </a:t>
            </a:r>
            <a:r>
              <a:rPr lang="en-GB" sz="1800"/>
              <a:t>for environment design </a:t>
            </a:r>
            <a:r>
              <a:rPr lang="en-GB" sz="1800">
                <a:solidFill>
                  <a:schemeClr val="tx2"/>
                </a:solidFill>
                <a:latin typeface="+mj-lt"/>
              </a:rPr>
              <a:t>across Microsoft </a:t>
            </a:r>
          </a:p>
          <a:p>
            <a:pPr>
              <a:lnSpc>
                <a:spcPct val="100000"/>
              </a:lnSpc>
              <a:spcAft>
                <a:spcPts val="1200"/>
              </a:spcAft>
              <a:buClr>
                <a:schemeClr val="tx1"/>
              </a:buClr>
              <a:buFont typeface="Wingdings" panose="05000000000000000000" pitchFamily="2" charset="2"/>
              <a:buChar char="ü"/>
            </a:pPr>
            <a:r>
              <a:rPr lang="en-GB" sz="1800">
                <a:solidFill>
                  <a:schemeClr val="tx2"/>
                </a:solidFill>
                <a:latin typeface="+mj-lt"/>
              </a:rPr>
              <a:t>Strong foundation for management, governance, </a:t>
            </a:r>
            <a:r>
              <a:rPr lang="en-GB" sz="1800"/>
              <a:t>and </a:t>
            </a:r>
            <a:r>
              <a:rPr lang="en-GB" sz="1800">
                <a:solidFill>
                  <a:schemeClr val="tx2"/>
                </a:solidFill>
                <a:latin typeface="+mj-lt"/>
              </a:rPr>
              <a:t>security </a:t>
            </a:r>
            <a:r>
              <a:rPr lang="en-GB" sz="1800"/>
              <a:t>processes</a:t>
            </a:r>
          </a:p>
        </p:txBody>
      </p:sp>
      <p:pic>
        <p:nvPicPr>
          <p:cNvPr id="5" name="Picture 4" descr="Diagram: ALZ conceptual architecture">
            <a:extLst>
              <a:ext uri="{FF2B5EF4-FFF2-40B4-BE49-F238E27FC236}">
                <a16:creationId xmlns:a16="http://schemas.microsoft.com/office/drawing/2014/main" id="{DE17D9A4-4BB5-4279-AB0A-781FC603DF14}"/>
              </a:ext>
            </a:extLst>
          </p:cNvPr>
          <p:cNvPicPr>
            <a:picLocks noChangeAspect="1"/>
          </p:cNvPicPr>
          <p:nvPr/>
        </p:nvPicPr>
        <p:blipFill>
          <a:blip r:embed="rId3"/>
          <a:stretch>
            <a:fillRect/>
          </a:stretch>
        </p:blipFill>
        <p:spPr>
          <a:xfrm>
            <a:off x="4953154" y="1254607"/>
            <a:ext cx="7041694" cy="5328330"/>
          </a:xfrm>
          <a:prstGeom prst="rect">
            <a:avLst/>
          </a:prstGeom>
        </p:spPr>
      </p:pic>
    </p:spTree>
    <p:extLst>
      <p:ext uri="{BB962C8B-B14F-4D97-AF65-F5344CB8AC3E}">
        <p14:creationId xmlns:p14="http://schemas.microsoft.com/office/powerpoint/2010/main" val="2373208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TIMING" val="|2.4"/>
</p:tagLst>
</file>

<file path=ppt/tags/tag16.xml><?xml version="1.0" encoding="utf-8"?>
<p:tagLst xmlns:a="http://schemas.openxmlformats.org/drawingml/2006/main" xmlns:r="http://schemas.openxmlformats.org/officeDocument/2006/relationships" xmlns:p="http://schemas.openxmlformats.org/presentationml/2006/main">
  <p:tag name="TIMING" val="|10.3"/>
</p:tagLst>
</file>

<file path=ppt/tags/tag17.xml><?xml version="1.0" encoding="utf-8"?>
<p:tagLst xmlns:a="http://schemas.openxmlformats.org/drawingml/2006/main" xmlns:r="http://schemas.openxmlformats.org/officeDocument/2006/relationships" xmlns:p="http://schemas.openxmlformats.org/presentationml/2006/main">
  <p:tag name="TIMING" val="|10.3"/>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ustomer Success 2019 ">
  <a:themeElements>
    <a:clrScheme name="Customer Success">
      <a:dk1>
        <a:srgbClr val="000000"/>
      </a:dk1>
      <a:lt1>
        <a:srgbClr val="FFFFFF"/>
      </a:lt1>
      <a:dk2>
        <a:srgbClr val="000000"/>
      </a:dk2>
      <a:lt2>
        <a:srgbClr val="F2F2F2"/>
      </a:lt2>
      <a:accent1>
        <a:srgbClr val="0078D4"/>
      </a:accent1>
      <a:accent2>
        <a:srgbClr val="243A5E"/>
      </a:accent2>
      <a:accent3>
        <a:srgbClr val="008575"/>
      </a:accent3>
      <a:accent4>
        <a:srgbClr val="274B47"/>
      </a:accent4>
      <a:accent5>
        <a:srgbClr val="8661C5"/>
      </a:accent5>
      <a:accent6>
        <a:srgbClr val="3B2E58"/>
      </a:accent6>
      <a:hlink>
        <a:srgbClr val="00B0F0"/>
      </a:hlink>
      <a:folHlink>
        <a:srgbClr val="7F7F7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10.xml><?xml version="1.0" encoding="utf-8"?>
<a:theme xmlns:a="http://schemas.openxmlformats.org/drawingml/2006/main" name="3_ 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 Presentation_Ignite Pre-records_v03 Template" id="{5106D4B5-A8B7-4CC8-8083-576A155A6DD5}" vid="{9B2597BC-290F-4FE6-B855-82CB8985307B}"/>
    </a:ext>
  </a:extLst>
</a:theme>
</file>

<file path=ppt/theme/theme11.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2018_26.potx" id="{230EE0C1-7350-454F-8EE4-A07D97A40500}" vid="{CB35F61E-2E78-4001-8F5D-497A3B193505}"/>
    </a:ext>
  </a:extLst>
</a:theme>
</file>

<file path=ppt/theme/theme1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3.xml><?xml version="1.0" encoding="utf-8"?>
<a:theme xmlns:a="http://schemas.openxmlformats.org/drawingml/2006/main" name="2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4.xml><?xml version="1.0" encoding="utf-8"?>
<a:theme xmlns:a="http://schemas.openxmlformats.org/drawingml/2006/main" name="1_Customer Success 2019 ">
  <a:themeElements>
    <a:clrScheme name="Customer Success">
      <a:dk1>
        <a:srgbClr val="000000"/>
      </a:dk1>
      <a:lt1>
        <a:srgbClr val="FFFFFF"/>
      </a:lt1>
      <a:dk2>
        <a:srgbClr val="000000"/>
      </a:dk2>
      <a:lt2>
        <a:srgbClr val="F2F2F2"/>
      </a:lt2>
      <a:accent1>
        <a:srgbClr val="0078D4"/>
      </a:accent1>
      <a:accent2>
        <a:srgbClr val="243A5E"/>
      </a:accent2>
      <a:accent3>
        <a:srgbClr val="008575"/>
      </a:accent3>
      <a:accent4>
        <a:srgbClr val="274B47"/>
      </a:accent4>
      <a:accent5>
        <a:srgbClr val="8661C5"/>
      </a:accent5>
      <a:accent6>
        <a:srgbClr val="3B2E58"/>
      </a:accent6>
      <a:hlink>
        <a:srgbClr val="00B0F0"/>
      </a:hlink>
      <a:folHlink>
        <a:srgbClr val="7F7F7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15.xml><?xml version="1.0" encoding="utf-8"?>
<a:theme xmlns:a="http://schemas.openxmlformats.org/drawingml/2006/main" name="1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5.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2E4A4918-284C-46F1-9B54-9D50F959FD57}" vid="{8438846E-C0AC-46F0-B0D7-14635F94CE3B}"/>
    </a:ext>
  </a:extLst>
</a:theme>
</file>

<file path=ppt/theme/theme6.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7.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8.xml><?xml version="1.0" encoding="utf-8"?>
<a:theme xmlns:a="http://schemas.openxmlformats.org/drawingml/2006/main" name="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Inspire_Digital_Event_WAF.potx  -  Recovered" id="{6ACA0D1D-AF9E-4787-8DB0-DEB3C7C0FF4E}" vid="{37C2AF9B-7226-4058-B07A-D2C2EDA278A2}"/>
    </a:ext>
  </a:extLst>
</a:theme>
</file>

<file path=ppt/theme/theme9.xml><?xml version="1.0" encoding="utf-8"?>
<a:theme xmlns:a="http://schemas.openxmlformats.org/drawingml/2006/main" name="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Override1.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2.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3.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4.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5.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6.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7.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ppt/theme/themeOverride8.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0d923eac-bfb4-4245-8744-7b25224dfe7c">
      <UserInfo>
        <DisplayName>Lee Schuenemeyer</DisplayName>
        <AccountId>493</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9BB234200C6174BA1143AC7CFCC6FA8" ma:contentTypeVersion="11" ma:contentTypeDescription="Create a new document." ma:contentTypeScope="" ma:versionID="23a983cd6d93d2bf52f2eb56a094fd09">
  <xsd:schema xmlns:xsd="http://www.w3.org/2001/XMLSchema" xmlns:xs="http://www.w3.org/2001/XMLSchema" xmlns:p="http://schemas.microsoft.com/office/2006/metadata/properties" xmlns:ns2="ad3ee108-5501-452e-a9d7-d1cad88f9598" xmlns:ns3="0d923eac-bfb4-4245-8744-7b25224dfe7c" targetNamespace="http://schemas.microsoft.com/office/2006/metadata/properties" ma:root="true" ma:fieldsID="95abad54367535d085d3de4ff4b32dd7" ns2:_="" ns3:_="">
    <xsd:import namespace="ad3ee108-5501-452e-a9d7-d1cad88f9598"/>
    <xsd:import namespace="0d923eac-bfb4-4245-8744-7b25224dfe7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3ee108-5501-452e-a9d7-d1cad88f95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d923eac-bfb4-4245-8744-7b25224dfe7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7B70DE-EF29-499F-96A2-5DE27B1DB5E8}">
  <ds:schemaRefs>
    <ds:schemaRef ds:uri="http://schemas.microsoft.com/office/2006/metadata/properties"/>
    <ds:schemaRef ds:uri="http://schemas.microsoft.com/office/2006/documentManagement/types"/>
    <ds:schemaRef ds:uri="http://purl.org/dc/elements/1.1/"/>
    <ds:schemaRef ds:uri="0d923eac-bfb4-4245-8744-7b25224dfe7c"/>
    <ds:schemaRef ds:uri="http://schemas.openxmlformats.org/package/2006/metadata/core-properties"/>
    <ds:schemaRef ds:uri="http://www.w3.org/XML/1998/namespace"/>
    <ds:schemaRef ds:uri="ad3ee108-5501-452e-a9d7-d1cad88f9598"/>
    <ds:schemaRef ds:uri="http://schemas.microsoft.com/office/infopath/2007/PartnerControls"/>
    <ds:schemaRef ds:uri="http://purl.org/dc/dcmitype/"/>
    <ds:schemaRef ds:uri="http://purl.org/dc/terms/"/>
  </ds:schemaRefs>
</ds:datastoreItem>
</file>

<file path=customXml/itemProps2.xml><?xml version="1.0" encoding="utf-8"?>
<ds:datastoreItem xmlns:ds="http://schemas.openxmlformats.org/officeDocument/2006/customXml" ds:itemID="{3E12E507-96F2-43FE-9633-836CCE61E557}">
  <ds:schemaRefs>
    <ds:schemaRef ds:uri="http://schemas.microsoft.com/sharepoint/v3/contenttype/forms"/>
  </ds:schemaRefs>
</ds:datastoreItem>
</file>

<file path=customXml/itemProps3.xml><?xml version="1.0" encoding="utf-8"?>
<ds:datastoreItem xmlns:ds="http://schemas.openxmlformats.org/officeDocument/2006/customXml" ds:itemID="{0A0E526A-BF0C-46DF-9632-23073F60F5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3ee108-5501-452e-a9d7-d1cad88f9598"/>
    <ds:schemaRef ds:uri="0d923eac-bfb4-4245-8744-7b25224dfe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3426</TotalTime>
  <Words>5920</Words>
  <Application>Microsoft Office PowerPoint</Application>
  <PresentationFormat>Widescreen</PresentationFormat>
  <Paragraphs>544</Paragraphs>
  <Slides>50</Slides>
  <Notes>49</Notes>
  <HiddenSlides>0</HiddenSlides>
  <MMClips>0</MMClips>
  <ScaleCrop>false</ScaleCrop>
  <HeadingPairs>
    <vt:vector size="8" baseType="variant">
      <vt:variant>
        <vt:lpstr>Fonts Used</vt:lpstr>
      </vt:variant>
      <vt:variant>
        <vt:i4>11</vt:i4>
      </vt:variant>
      <vt:variant>
        <vt:lpstr>Theme</vt:lpstr>
      </vt:variant>
      <vt:variant>
        <vt:i4>15</vt:i4>
      </vt:variant>
      <vt:variant>
        <vt:lpstr>Embedded OLE Servers</vt:lpstr>
      </vt:variant>
      <vt:variant>
        <vt:i4>1</vt:i4>
      </vt:variant>
      <vt:variant>
        <vt:lpstr>Slide Titles</vt:lpstr>
      </vt:variant>
      <vt:variant>
        <vt:i4>50</vt:i4>
      </vt:variant>
    </vt:vector>
  </HeadingPairs>
  <TitlesOfParts>
    <vt:vector size="77" baseType="lpstr">
      <vt:lpstr>Arial</vt:lpstr>
      <vt:lpstr>Calibri</vt:lpstr>
      <vt:lpstr>Calibri Light</vt:lpstr>
      <vt:lpstr>Consolas</vt:lpstr>
      <vt:lpstr>docons</vt:lpstr>
      <vt:lpstr>Segoe Semibold</vt:lpstr>
      <vt:lpstr>Segoe UI</vt:lpstr>
      <vt:lpstr>Segoe UI Light</vt:lpstr>
      <vt:lpstr>Segoe UI Semibold</vt:lpstr>
      <vt:lpstr>Segoe UI Semilight</vt:lpstr>
      <vt:lpstr>Wingdings</vt:lpstr>
      <vt:lpstr>Customer Success 2019 </vt:lpstr>
      <vt:lpstr>Azure PPT Template - 2018</vt:lpstr>
      <vt:lpstr>2_Office Theme</vt:lpstr>
      <vt:lpstr>Dynamics 365</vt:lpstr>
      <vt:lpstr>9-51120_Microsoft_Ready_Template_Light</vt:lpstr>
      <vt:lpstr>9-51052_Microsoft_Ready_Template_Light</vt:lpstr>
      <vt:lpstr>Azure 1</vt:lpstr>
      <vt:lpstr>6-51096_Microsoft_Inspire_Black_Template</vt:lpstr>
      <vt:lpstr>Azure Design Template</vt:lpstr>
      <vt:lpstr>3_ Microsoft_Learn_Black_Template</vt:lpstr>
      <vt:lpstr>WHITE TEMPLATE</vt:lpstr>
      <vt:lpstr>Black Template</vt:lpstr>
      <vt:lpstr>2_Azure Design Template</vt:lpstr>
      <vt:lpstr>1_Customer Success 2019 </vt:lpstr>
      <vt:lpstr>1_Azure Design Template</vt:lpstr>
      <vt:lpstr>think-cell Slide</vt:lpstr>
      <vt:lpstr>What The CAF Module 04: ALZ Accelerator Azure Landing Zone Design Principles, Considerations, and Recommendations</vt:lpstr>
      <vt:lpstr>Microsoft Cloud Adoption Framework for Azure</vt:lpstr>
      <vt:lpstr>Azure Landing Zones Architecting for Success</vt:lpstr>
      <vt:lpstr>What are you building? Your cloud foundation supports the construction of a—</vt:lpstr>
      <vt:lpstr>All foundations are NOT created equal</vt:lpstr>
      <vt:lpstr>Azure landing zones</vt:lpstr>
      <vt:lpstr>Azure landing zone Design Principles</vt:lpstr>
      <vt:lpstr>Azure landing zones Design areas</vt:lpstr>
      <vt:lpstr>Azure landing zone conceptual architecture Contoso reference implementation</vt:lpstr>
      <vt:lpstr>Azure landing zone conceptual architecture Trey Research Reference Implementation</vt:lpstr>
      <vt:lpstr>Azure landing zone conceptual architecture Bicep Reference Implementation</vt:lpstr>
      <vt:lpstr>PowerPoint Presentation</vt:lpstr>
      <vt:lpstr>Common implementation approach</vt:lpstr>
      <vt:lpstr>Azure landing zones – Implementation Options</vt:lpstr>
      <vt:lpstr>Demo: ALZ Accelerator Deployment</vt:lpstr>
      <vt:lpstr>Design Considerations &amp; Recommendations</vt:lpstr>
      <vt:lpstr>Azure landing zones Design areas</vt:lpstr>
      <vt:lpstr>This critical design area focuses on the two highest levels of alignment across all of your Azure deployments; your Azure billing offer and the association of that offer with an Azure Active Directory (Azure AD) tenant.</vt:lpstr>
      <vt:lpstr>Billing &amp; AAD Design Area Considerations and Recommendations</vt:lpstr>
      <vt:lpstr>Identity &amp; Access Management</vt:lpstr>
      <vt:lpstr>PowerPoint Presentation</vt:lpstr>
      <vt:lpstr>PowerPoint Presentation</vt:lpstr>
      <vt:lpstr>Network Topology &amp; Connectivity </vt:lpstr>
      <vt:lpstr>Network Topology &amp; Connectivity Design Area Considerations &amp; Recommendations</vt:lpstr>
      <vt:lpstr>Network Topology &amp; Connectivity Design Area Considerations &amp; Recommendations</vt:lpstr>
      <vt:lpstr>Resource Organization </vt:lpstr>
      <vt:lpstr>Resource Organization Design Area Considerations and Recommendations</vt:lpstr>
      <vt:lpstr>How do we handle "dev/test/production" workload landing zones in enterprise-scale architecture?</vt:lpstr>
      <vt:lpstr>How do we handle "dev/test/production" workload landing zones in enterprise-scale architecture?</vt:lpstr>
      <vt:lpstr>Security </vt:lpstr>
      <vt:lpstr>PowerPoint Presentation</vt:lpstr>
      <vt:lpstr>Management </vt:lpstr>
      <vt:lpstr>PowerPoint Presentation</vt:lpstr>
      <vt:lpstr>PowerPoint Presentation</vt:lpstr>
      <vt:lpstr>Management Protect and Recover </vt:lpstr>
      <vt:lpstr>Building reliable systems is a shared responsibility</vt:lpstr>
      <vt:lpstr>PowerPoint Presentation</vt:lpstr>
      <vt:lpstr>PowerPoint Presentation</vt:lpstr>
      <vt:lpstr>PowerPoint Presentation</vt:lpstr>
      <vt:lpstr>PowerPoint Presentation</vt:lpstr>
      <vt:lpstr>Governance </vt:lpstr>
      <vt:lpstr>PowerPoint Presentation</vt:lpstr>
      <vt:lpstr>PowerPoint Presentation</vt:lpstr>
      <vt:lpstr>PowerPoint Presentation</vt:lpstr>
      <vt:lpstr>Platform Automation &amp; DevOps </vt:lpstr>
      <vt:lpstr>PowerPoint Presentation</vt:lpstr>
      <vt:lpstr>PowerPoint Presentation</vt:lpstr>
      <vt:lpstr>Resources &amp; Next Steps</vt:lpstr>
      <vt:lpstr>Azure Landing Zones 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Kristian Nese</dc:creator>
  <cp:lastModifiedBy>Jonathan Vella</cp:lastModifiedBy>
  <cp:revision>3</cp:revision>
  <dcterms:created xsi:type="dcterms:W3CDTF">2020-06-13T10:39:22Z</dcterms:created>
  <dcterms:modified xsi:type="dcterms:W3CDTF">2023-02-01T13:18:32Z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0x01010009BB234200C6174BA1143AC7CFCC6FA8</vt:lpwstr>
  </property>
</Properties>
</file>